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843834-891B-4C65-AE25-595F4EEB6437}" v="3687" dt="2020-04-29T08:37:30.197"/>
    <p1510:client id="{C45FB61E-E534-4DDA-9E59-B2B7F52184E6}" v="606" dt="2020-04-29T08:59:51.4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bd718acd3e8eaa89" providerId="Windows Live" clId="Web-{89843834-891B-4C65-AE25-595F4EEB6437}"/>
    <pc:docChg chg="addSld modSld">
      <pc:chgData name="Guest User" userId="bd718acd3e8eaa89" providerId="Windows Live" clId="Web-{89843834-891B-4C65-AE25-595F4EEB6437}" dt="2020-04-29T08:37:30.197" v="3670" actId="20577"/>
      <pc:docMkLst>
        <pc:docMk/>
      </pc:docMkLst>
      <pc:sldChg chg="modSp">
        <pc:chgData name="Guest User" userId="bd718acd3e8eaa89" providerId="Windows Live" clId="Web-{89843834-891B-4C65-AE25-595F4EEB6437}" dt="2020-04-29T07:28:24.379" v="29" actId="1076"/>
        <pc:sldMkLst>
          <pc:docMk/>
          <pc:sldMk cId="109857222" sldId="256"/>
        </pc:sldMkLst>
        <pc:spChg chg="mod">
          <ac:chgData name="Guest User" userId="bd718acd3e8eaa89" providerId="Windows Live" clId="Web-{89843834-891B-4C65-AE25-595F4EEB6437}" dt="2020-04-29T07:28:24.379" v="29" actId="1076"/>
          <ac:spMkLst>
            <pc:docMk/>
            <pc:sldMk cId="109857222" sldId="256"/>
            <ac:spMk id="2" creationId="{00000000-0000-0000-0000-000000000000}"/>
          </ac:spMkLst>
        </pc:spChg>
        <pc:spChg chg="mod">
          <ac:chgData name="Guest User" userId="bd718acd3e8eaa89" providerId="Windows Live" clId="Web-{89843834-891B-4C65-AE25-595F4EEB6437}" dt="2020-04-29T07:28:22.222" v="27" actId="20577"/>
          <ac:spMkLst>
            <pc:docMk/>
            <pc:sldMk cId="109857222" sldId="256"/>
            <ac:spMk id="3" creationId="{00000000-0000-0000-0000-000000000000}"/>
          </ac:spMkLst>
        </pc:spChg>
      </pc:sldChg>
      <pc:sldChg chg="addSp modSp new mod setBg">
        <pc:chgData name="Guest User" userId="bd718acd3e8eaa89" providerId="Windows Live" clId="Web-{89843834-891B-4C65-AE25-595F4EEB6437}" dt="2020-04-29T07:32:33.583" v="158" actId="20577"/>
        <pc:sldMkLst>
          <pc:docMk/>
          <pc:sldMk cId="4448411" sldId="257"/>
        </pc:sldMkLst>
        <pc:spChg chg="mod">
          <ac:chgData name="Guest User" userId="bd718acd3e8eaa89" providerId="Windows Live" clId="Web-{89843834-891B-4C65-AE25-595F4EEB6437}" dt="2020-04-29T07:30:23.606" v="61"/>
          <ac:spMkLst>
            <pc:docMk/>
            <pc:sldMk cId="4448411" sldId="257"/>
            <ac:spMk id="2" creationId="{4E17870D-0B22-4682-A49B-F964E0316218}"/>
          </ac:spMkLst>
        </pc:spChg>
        <pc:spChg chg="mod">
          <ac:chgData name="Guest User" userId="bd718acd3e8eaa89" providerId="Windows Live" clId="Web-{89843834-891B-4C65-AE25-595F4EEB6437}" dt="2020-04-29T07:32:33.583" v="158" actId="20577"/>
          <ac:spMkLst>
            <pc:docMk/>
            <pc:sldMk cId="4448411" sldId="257"/>
            <ac:spMk id="3" creationId="{0078CF20-D73B-480C-B855-E77652B4D51B}"/>
          </ac:spMkLst>
        </pc:spChg>
        <pc:spChg chg="add">
          <ac:chgData name="Guest User" userId="bd718acd3e8eaa89" providerId="Windows Live" clId="Web-{89843834-891B-4C65-AE25-595F4EEB6437}" dt="2020-04-29T07:30:23.606" v="61"/>
          <ac:spMkLst>
            <pc:docMk/>
            <pc:sldMk cId="4448411" sldId="257"/>
            <ac:spMk id="8" creationId="{3B854194-185D-494D-905C-7C7CB2E30F6E}"/>
          </ac:spMkLst>
        </pc:spChg>
        <pc:spChg chg="add">
          <ac:chgData name="Guest User" userId="bd718acd3e8eaa89" providerId="Windows Live" clId="Web-{89843834-891B-4C65-AE25-595F4EEB6437}" dt="2020-04-29T07:30:23.606" v="61"/>
          <ac:spMkLst>
            <pc:docMk/>
            <pc:sldMk cId="4448411" sldId="257"/>
            <ac:spMk id="10" creationId="{B4F5FA0D-0104-4987-8241-EFF7C85B88DE}"/>
          </ac:spMkLst>
        </pc:spChg>
        <pc:picChg chg="add">
          <ac:chgData name="Guest User" userId="bd718acd3e8eaa89" providerId="Windows Live" clId="Web-{89843834-891B-4C65-AE25-595F4EEB6437}" dt="2020-04-29T07:30:23.606" v="61"/>
          <ac:picMkLst>
            <pc:docMk/>
            <pc:sldMk cId="4448411" sldId="257"/>
            <ac:picMk id="12" creationId="{2897127E-6CEF-446C-BE87-93B7C46E49D1}"/>
          </ac:picMkLst>
        </pc:picChg>
      </pc:sldChg>
      <pc:sldChg chg="addSp delSp modSp new mod setBg modShow">
        <pc:chgData name="Guest User" userId="bd718acd3e8eaa89" providerId="Windows Live" clId="Web-{89843834-891B-4C65-AE25-595F4EEB6437}" dt="2020-04-29T07:34:50.140" v="196"/>
        <pc:sldMkLst>
          <pc:docMk/>
          <pc:sldMk cId="3646480023" sldId="258"/>
        </pc:sldMkLst>
        <pc:spChg chg="mod">
          <ac:chgData name="Guest User" userId="bd718acd3e8eaa89" providerId="Windows Live" clId="Web-{89843834-891B-4C65-AE25-595F4EEB6437}" dt="2020-04-29T07:34:13.106" v="193" actId="1076"/>
          <ac:spMkLst>
            <pc:docMk/>
            <pc:sldMk cId="3646480023" sldId="258"/>
            <ac:spMk id="2" creationId="{682C507D-C6EF-4FC6-A2D5-72B15F94810C}"/>
          </ac:spMkLst>
        </pc:spChg>
        <pc:spChg chg="add del mod">
          <ac:chgData name="Guest User" userId="bd718acd3e8eaa89" providerId="Windows Live" clId="Web-{89843834-891B-4C65-AE25-595F4EEB6437}" dt="2020-04-29T07:33:51.667" v="183" actId="20577"/>
          <ac:spMkLst>
            <pc:docMk/>
            <pc:sldMk cId="3646480023" sldId="258"/>
            <ac:spMk id="3" creationId="{14871ECA-3D1F-41AE-9759-F5833ECDC043}"/>
          </ac:spMkLst>
        </pc:spChg>
        <pc:spChg chg="add">
          <ac:chgData name="Guest User" userId="bd718acd3e8eaa89" providerId="Windows Live" clId="Web-{89843834-891B-4C65-AE25-595F4EEB6437}" dt="2020-04-29T07:32:49.866" v="160"/>
          <ac:spMkLst>
            <pc:docMk/>
            <pc:sldMk cId="3646480023" sldId="258"/>
            <ac:spMk id="8" creationId="{4351DFE5-F63D-4BE0-BDA9-E3EB88F01AA5}"/>
          </ac:spMkLst>
        </pc:spChg>
        <pc:graphicFrameChg chg="add del mod ord modGraphic">
          <ac:chgData name="Guest User" userId="bd718acd3e8eaa89" providerId="Windows Live" clId="Web-{89843834-891B-4C65-AE25-595F4EEB6437}" dt="2020-04-29T07:33:12.930" v="169"/>
          <ac:graphicFrameMkLst>
            <pc:docMk/>
            <pc:sldMk cId="3646480023" sldId="258"/>
            <ac:graphicFrameMk id="4" creationId="{303D3EEB-B98E-477E-A1CD-EAB59A87C486}"/>
          </ac:graphicFrameMkLst>
        </pc:graphicFrameChg>
        <pc:picChg chg="add">
          <ac:chgData name="Guest User" userId="bd718acd3e8eaa89" providerId="Windows Live" clId="Web-{89843834-891B-4C65-AE25-595F4EEB6437}" dt="2020-04-29T07:32:49.866" v="160"/>
          <ac:picMkLst>
            <pc:docMk/>
            <pc:sldMk cId="3646480023" sldId="258"/>
            <ac:picMk id="10" creationId="{3AA16612-ACD2-4A16-8F2B-4514FD6BF28F}"/>
          </ac:picMkLst>
        </pc:picChg>
      </pc:sldChg>
      <pc:sldChg chg="modSp new">
        <pc:chgData name="Guest User" userId="bd718acd3e8eaa89" providerId="Windows Live" clId="Web-{89843834-891B-4C65-AE25-595F4EEB6437}" dt="2020-04-29T07:37:27.057" v="233" actId="20577"/>
        <pc:sldMkLst>
          <pc:docMk/>
          <pc:sldMk cId="1250307506" sldId="259"/>
        </pc:sldMkLst>
        <pc:spChg chg="mod">
          <ac:chgData name="Guest User" userId="bd718acd3e8eaa89" providerId="Windows Live" clId="Web-{89843834-891B-4C65-AE25-595F4EEB6437}" dt="2020-04-29T07:36:48.242" v="226" actId="1076"/>
          <ac:spMkLst>
            <pc:docMk/>
            <pc:sldMk cId="1250307506" sldId="259"/>
            <ac:spMk id="2" creationId="{F79275AA-A06C-46FF-BF96-2BB95F7F5200}"/>
          </ac:spMkLst>
        </pc:spChg>
        <pc:spChg chg="mod">
          <ac:chgData name="Guest User" userId="bd718acd3e8eaa89" providerId="Windows Live" clId="Web-{89843834-891B-4C65-AE25-595F4EEB6437}" dt="2020-04-29T07:37:27.057" v="233" actId="20577"/>
          <ac:spMkLst>
            <pc:docMk/>
            <pc:sldMk cId="1250307506" sldId="259"/>
            <ac:spMk id="3" creationId="{B58BA03E-4CEA-43E6-A22B-75079B07E865}"/>
          </ac:spMkLst>
        </pc:spChg>
      </pc:sldChg>
      <pc:sldChg chg="modSp new">
        <pc:chgData name="Guest User" userId="bd718acd3e8eaa89" providerId="Windows Live" clId="Web-{89843834-891B-4C65-AE25-595F4EEB6437}" dt="2020-04-29T07:38:52.110" v="251" actId="20577"/>
        <pc:sldMkLst>
          <pc:docMk/>
          <pc:sldMk cId="423782800" sldId="260"/>
        </pc:sldMkLst>
        <pc:spChg chg="mod">
          <ac:chgData name="Guest User" userId="bd718acd3e8eaa89" providerId="Windows Live" clId="Web-{89843834-891B-4C65-AE25-595F4EEB6437}" dt="2020-04-29T07:38:23.201" v="242" actId="1076"/>
          <ac:spMkLst>
            <pc:docMk/>
            <pc:sldMk cId="423782800" sldId="260"/>
            <ac:spMk id="2" creationId="{206071F3-E056-4702-A12F-879EAA27D356}"/>
          </ac:spMkLst>
        </pc:spChg>
        <pc:spChg chg="mod">
          <ac:chgData name="Guest User" userId="bd718acd3e8eaa89" providerId="Windows Live" clId="Web-{89843834-891B-4C65-AE25-595F4EEB6437}" dt="2020-04-29T07:38:52.110" v="251" actId="20577"/>
          <ac:spMkLst>
            <pc:docMk/>
            <pc:sldMk cId="423782800" sldId="260"/>
            <ac:spMk id="3" creationId="{3C8B9C24-FB19-42CB-AB7F-C9BB67A55005}"/>
          </ac:spMkLst>
        </pc:spChg>
      </pc:sldChg>
      <pc:sldChg chg="addSp delSp modSp new mod setBg modClrScheme chgLayout">
        <pc:chgData name="Guest User" userId="bd718acd3e8eaa89" providerId="Windows Live" clId="Web-{89843834-891B-4C65-AE25-595F4EEB6437}" dt="2020-04-29T07:41:21.979" v="283" actId="1076"/>
        <pc:sldMkLst>
          <pc:docMk/>
          <pc:sldMk cId="2317283726" sldId="261"/>
        </pc:sldMkLst>
        <pc:spChg chg="mod ord">
          <ac:chgData name="Guest User" userId="bd718acd3e8eaa89" providerId="Windows Live" clId="Web-{89843834-891B-4C65-AE25-595F4EEB6437}" dt="2020-04-29T07:41:21.979" v="283" actId="1076"/>
          <ac:spMkLst>
            <pc:docMk/>
            <pc:sldMk cId="2317283726" sldId="261"/>
            <ac:spMk id="2" creationId="{F74BC8DF-1BA9-4008-9BC3-DE6B93359116}"/>
          </ac:spMkLst>
        </pc:spChg>
        <pc:spChg chg="add del mod ord">
          <ac:chgData name="Guest User" userId="bd718acd3e8eaa89" providerId="Windows Live" clId="Web-{89843834-891B-4C65-AE25-595F4EEB6437}" dt="2020-04-29T07:41:06.119" v="278"/>
          <ac:spMkLst>
            <pc:docMk/>
            <pc:sldMk cId="2317283726" sldId="261"/>
            <ac:spMk id="3" creationId="{C80DF0F7-B29C-4DBC-87B6-4A8EF8C03419}"/>
          </ac:spMkLst>
        </pc:spChg>
        <pc:spChg chg="add del">
          <ac:chgData name="Guest User" userId="bd718acd3e8eaa89" providerId="Windows Live" clId="Web-{89843834-891B-4C65-AE25-595F4EEB6437}" dt="2020-04-29T07:40:15.772" v="277"/>
          <ac:spMkLst>
            <pc:docMk/>
            <pc:sldMk cId="2317283726" sldId="261"/>
            <ac:spMk id="8" creationId="{23962611-DFD5-4092-AAFD-559E3DFCE2C9}"/>
          </ac:spMkLst>
        </pc:spChg>
        <pc:picChg chg="add del">
          <ac:chgData name="Guest User" userId="bd718acd3e8eaa89" providerId="Windows Live" clId="Web-{89843834-891B-4C65-AE25-595F4EEB6437}" dt="2020-04-29T07:40:15.772" v="277"/>
          <ac:picMkLst>
            <pc:docMk/>
            <pc:sldMk cId="2317283726" sldId="261"/>
            <ac:picMk id="10" creationId="{2270F1FA-0425-408F-9861-80BF5AFB276D}"/>
          </ac:picMkLst>
        </pc:picChg>
      </pc:sldChg>
      <pc:sldChg chg="addSp delSp modSp new mod setBg">
        <pc:chgData name="Guest User" userId="bd718acd3e8eaa89" providerId="Windows Live" clId="Web-{89843834-891B-4C65-AE25-595F4EEB6437}" dt="2020-04-29T07:46:48.971" v="317" actId="1076"/>
        <pc:sldMkLst>
          <pc:docMk/>
          <pc:sldMk cId="758281526" sldId="262"/>
        </pc:sldMkLst>
        <pc:spChg chg="add del mod ord">
          <ac:chgData name="Guest User" userId="bd718acd3e8eaa89" providerId="Windows Live" clId="Web-{89843834-891B-4C65-AE25-595F4EEB6437}" dt="2020-04-29T07:46:48.971" v="317" actId="1076"/>
          <ac:spMkLst>
            <pc:docMk/>
            <pc:sldMk cId="758281526" sldId="262"/>
            <ac:spMk id="2" creationId="{EF5AE689-F414-47BF-8C22-9D75F7D68A62}"/>
          </ac:spMkLst>
        </pc:spChg>
        <pc:spChg chg="del">
          <ac:chgData name="Guest User" userId="bd718acd3e8eaa89" providerId="Windows Live" clId="Web-{89843834-891B-4C65-AE25-595F4EEB6437}" dt="2020-04-29T07:44:38.993" v="285"/>
          <ac:spMkLst>
            <pc:docMk/>
            <pc:sldMk cId="758281526" sldId="262"/>
            <ac:spMk id="3" creationId="{8B0A104E-079F-47ED-8268-7E4234484667}"/>
          </ac:spMkLst>
        </pc:spChg>
        <pc:spChg chg="add del">
          <ac:chgData name="Guest User" userId="bd718acd3e8eaa89" providerId="Windows Live" clId="Web-{89843834-891B-4C65-AE25-595F4EEB6437}" dt="2020-04-29T07:45:17.246" v="297"/>
          <ac:spMkLst>
            <pc:docMk/>
            <pc:sldMk cId="758281526" sldId="262"/>
            <ac:spMk id="6" creationId="{A2509F26-B5DC-4BA7-B476-4CB044237A2E}"/>
          </ac:spMkLst>
        </pc:spChg>
        <pc:spChg chg="add del">
          <ac:chgData name="Guest User" userId="bd718acd3e8eaa89" providerId="Windows Live" clId="Web-{89843834-891B-4C65-AE25-595F4EEB6437}" dt="2020-04-29T07:45:17.246" v="297"/>
          <ac:spMkLst>
            <pc:docMk/>
            <pc:sldMk cId="758281526" sldId="262"/>
            <ac:spMk id="7" creationId="{DB103EB1-B135-4526-B883-33228FC27FF1}"/>
          </ac:spMkLst>
        </pc:spChg>
        <pc:spChg chg="add del">
          <ac:chgData name="Guest User" userId="bd718acd3e8eaa89" providerId="Windows Live" clId="Web-{89843834-891B-4C65-AE25-595F4EEB6437}" dt="2020-04-29T07:46:13.062" v="309"/>
          <ac:spMkLst>
            <pc:docMk/>
            <pc:sldMk cId="758281526" sldId="262"/>
            <ac:spMk id="8" creationId="{419FD156-0FAF-499F-8B2D-64366C9F8F49}"/>
          </ac:spMkLst>
        </pc:spChg>
        <pc:spChg chg="add del">
          <ac:chgData name="Guest User" userId="bd718acd3e8eaa89" providerId="Windows Live" clId="Web-{89843834-891B-4C65-AE25-595F4EEB6437}" dt="2020-04-29T07:45:12.745" v="295"/>
          <ac:spMkLst>
            <pc:docMk/>
            <pc:sldMk cId="758281526" sldId="262"/>
            <ac:spMk id="9" creationId="{69D184B2-2226-4E31-BCCB-444330767440}"/>
          </ac:spMkLst>
        </pc:spChg>
        <pc:spChg chg="add del">
          <ac:chgData name="Guest User" userId="bd718acd3e8eaa89" providerId="Windows Live" clId="Web-{89843834-891B-4C65-AE25-595F4EEB6437}" dt="2020-04-29T07:46:13.062" v="309"/>
          <ac:spMkLst>
            <pc:docMk/>
            <pc:sldMk cId="758281526" sldId="262"/>
            <ac:spMk id="10" creationId="{3CD9DF72-87A3-404E-A828-84CBF11A8303}"/>
          </ac:spMkLst>
        </pc:spChg>
        <pc:spChg chg="add del">
          <ac:chgData name="Guest User" userId="bd718acd3e8eaa89" providerId="Windows Live" clId="Web-{89843834-891B-4C65-AE25-595F4EEB6437}" dt="2020-04-29T07:45:12.745" v="295"/>
          <ac:spMkLst>
            <pc:docMk/>
            <pc:sldMk cId="758281526" sldId="262"/>
            <ac:spMk id="11" creationId="{1AC4D4E3-486A-464A-8EC8-D44881097267}"/>
          </ac:spMkLst>
        </pc:spChg>
        <pc:spChg chg="add del">
          <ac:chgData name="Guest User" userId="bd718acd3e8eaa89" providerId="Windows Live" clId="Web-{89843834-891B-4C65-AE25-595F4EEB6437}" dt="2020-04-29T07:45:12.745" v="295"/>
          <ac:spMkLst>
            <pc:docMk/>
            <pc:sldMk cId="758281526" sldId="262"/>
            <ac:spMk id="13" creationId="{864DE13E-58EB-4475-B79C-0D4FC651239B}"/>
          </ac:spMkLst>
        </pc:spChg>
        <pc:spChg chg="add del">
          <ac:chgData name="Guest User" userId="bd718acd3e8eaa89" providerId="Windows Live" clId="Web-{89843834-891B-4C65-AE25-595F4EEB6437}" dt="2020-04-29T07:46:15.781" v="311"/>
          <ac:spMkLst>
            <pc:docMk/>
            <pc:sldMk cId="758281526" sldId="262"/>
            <ac:spMk id="14" creationId="{37C89E4B-3C9F-44B9-8B86-D9E3D112D8EC}"/>
          </ac:spMkLst>
        </pc:spChg>
        <pc:picChg chg="add mod ord">
          <ac:chgData name="Guest User" userId="bd718acd3e8eaa89" providerId="Windows Live" clId="Web-{89843834-891B-4C65-AE25-595F4EEB6437}" dt="2020-04-29T07:46:15.781" v="311"/>
          <ac:picMkLst>
            <pc:docMk/>
            <pc:sldMk cId="758281526" sldId="262"/>
            <ac:picMk id="4" creationId="{EDE97268-149F-44C1-937D-A23E636BCC84}"/>
          </ac:picMkLst>
        </pc:picChg>
        <pc:cxnChg chg="add del">
          <ac:chgData name="Guest User" userId="bd718acd3e8eaa89" providerId="Windows Live" clId="Web-{89843834-891B-4C65-AE25-595F4EEB6437}" dt="2020-04-29T07:46:13.062" v="309"/>
          <ac:cxnSpMkLst>
            <pc:docMk/>
            <pc:sldMk cId="758281526" sldId="262"/>
            <ac:cxnSpMk id="12" creationId="{20E3A342-4D61-4E3F-AF90-1AB42AEB96CC}"/>
          </ac:cxnSpMkLst>
        </pc:cxnChg>
        <pc:cxnChg chg="add del">
          <ac:chgData name="Guest User" userId="bd718acd3e8eaa89" providerId="Windows Live" clId="Web-{89843834-891B-4C65-AE25-595F4EEB6437}" dt="2020-04-29T07:46:15.781" v="311"/>
          <ac:cxnSpMkLst>
            <pc:docMk/>
            <pc:sldMk cId="758281526" sldId="262"/>
            <ac:cxnSpMk id="15" creationId="{AA2EAA10-076F-46BD-8F0F-B9A2FB77A85C}"/>
          </ac:cxnSpMkLst>
        </pc:cxnChg>
        <pc:cxnChg chg="add del">
          <ac:chgData name="Guest User" userId="bd718acd3e8eaa89" providerId="Windows Live" clId="Web-{89843834-891B-4C65-AE25-595F4EEB6437}" dt="2020-04-29T07:46:15.781" v="311"/>
          <ac:cxnSpMkLst>
            <pc:docMk/>
            <pc:sldMk cId="758281526" sldId="262"/>
            <ac:cxnSpMk id="16" creationId="{D891E407-403B-4764-86C9-33A56D3BCAA3}"/>
          </ac:cxnSpMkLst>
        </pc:cxnChg>
      </pc:sldChg>
      <pc:sldChg chg="addSp delSp modSp new mod setBg">
        <pc:chgData name="Guest User" userId="bd718acd3e8eaa89" providerId="Windows Live" clId="Web-{89843834-891B-4C65-AE25-595F4EEB6437}" dt="2020-04-29T07:51:47.476" v="389" actId="14100"/>
        <pc:sldMkLst>
          <pc:docMk/>
          <pc:sldMk cId="3764128865" sldId="263"/>
        </pc:sldMkLst>
        <pc:spChg chg="mod">
          <ac:chgData name="Guest User" userId="bd718acd3e8eaa89" providerId="Windows Live" clId="Web-{89843834-891B-4C65-AE25-595F4EEB6437}" dt="2020-04-29T07:51:47.476" v="389" actId="14100"/>
          <ac:spMkLst>
            <pc:docMk/>
            <pc:sldMk cId="3764128865" sldId="263"/>
            <ac:spMk id="2" creationId="{6B9D195D-1457-45C0-96F0-47BEC9424E4D}"/>
          </ac:spMkLst>
        </pc:spChg>
        <pc:spChg chg="del">
          <ac:chgData name="Guest User" userId="bd718acd3e8eaa89" providerId="Windows Live" clId="Web-{89843834-891B-4C65-AE25-595F4EEB6437}" dt="2020-04-29T07:47:14.160" v="319"/>
          <ac:spMkLst>
            <pc:docMk/>
            <pc:sldMk cId="3764128865" sldId="263"/>
            <ac:spMk id="3" creationId="{DE39369C-264C-4547-B121-3406AEB9DF55}"/>
          </ac:spMkLst>
        </pc:spChg>
        <pc:spChg chg="add">
          <ac:chgData name="Guest User" userId="bd718acd3e8eaa89" providerId="Windows Live" clId="Web-{89843834-891B-4C65-AE25-595F4EEB6437}" dt="2020-04-29T07:51:06.661" v="377"/>
          <ac:spMkLst>
            <pc:docMk/>
            <pc:sldMk cId="3764128865" sldId="263"/>
            <ac:spMk id="6" creationId="{F56F5174-31D9-4DBB-AAB7-A1FD7BDB1352}"/>
          </ac:spMkLst>
        </pc:spChg>
        <pc:spChg chg="add del mod">
          <ac:chgData name="Guest User" userId="bd718acd3e8eaa89" providerId="Windows Live" clId="Web-{89843834-891B-4C65-AE25-595F4EEB6437}" dt="2020-04-29T07:51:18.927" v="379"/>
          <ac:spMkLst>
            <pc:docMk/>
            <pc:sldMk cId="3764128865" sldId="263"/>
            <ac:spMk id="8" creationId="{BE58EF4F-3822-47FD-A637-D539C9FC9AAD}"/>
          </ac:spMkLst>
        </pc:spChg>
        <pc:spChg chg="add del">
          <ac:chgData name="Guest User" userId="bd718acd3e8eaa89" providerId="Windows Live" clId="Web-{89843834-891B-4C65-AE25-595F4EEB6437}" dt="2020-04-29T07:48:16.743" v="337"/>
          <ac:spMkLst>
            <pc:docMk/>
            <pc:sldMk cId="3764128865" sldId="263"/>
            <ac:spMk id="9" creationId="{16C5FA50-8D52-4617-AF91-5C7B1C8352F1}"/>
          </ac:spMkLst>
        </pc:spChg>
        <pc:spChg chg="add del">
          <ac:chgData name="Guest User" userId="bd718acd3e8eaa89" providerId="Windows Live" clId="Web-{89843834-891B-4C65-AE25-595F4EEB6437}" dt="2020-04-29T07:48:16.743" v="337"/>
          <ac:spMkLst>
            <pc:docMk/>
            <pc:sldMk cId="3764128865" sldId="263"/>
            <ac:spMk id="11" creationId="{E223798C-12AD-4B0C-A50C-D676347D67CF}"/>
          </ac:spMkLst>
        </pc:spChg>
        <pc:spChg chg="add">
          <ac:chgData name="Guest User" userId="bd718acd3e8eaa89" providerId="Windows Live" clId="Web-{89843834-891B-4C65-AE25-595F4EEB6437}" dt="2020-04-29T07:51:06.661" v="377"/>
          <ac:spMkLst>
            <pc:docMk/>
            <pc:sldMk cId="3764128865" sldId="263"/>
            <ac:spMk id="15" creationId="{F9A95BEE-6BB1-4A28-A8E6-A34B2E42EF87}"/>
          </ac:spMkLst>
        </pc:spChg>
        <pc:spChg chg="add del">
          <ac:chgData name="Guest User" userId="bd718acd3e8eaa89" providerId="Windows Live" clId="Web-{89843834-891B-4C65-AE25-595F4EEB6437}" dt="2020-04-29T07:48:10.695" v="331"/>
          <ac:spMkLst>
            <pc:docMk/>
            <pc:sldMk cId="3764128865" sldId="263"/>
            <ac:spMk id="16" creationId="{E45B1D5C-0827-4AF0-8186-11FC5A8B8B92}"/>
          </ac:spMkLst>
        </pc:spChg>
        <pc:spChg chg="add del">
          <ac:chgData name="Guest User" userId="bd718acd3e8eaa89" providerId="Windows Live" clId="Web-{89843834-891B-4C65-AE25-595F4EEB6437}" dt="2020-04-29T07:48:10.695" v="331"/>
          <ac:spMkLst>
            <pc:docMk/>
            <pc:sldMk cId="3764128865" sldId="263"/>
            <ac:spMk id="18" creationId="{99413ED5-9ED4-4772-BCE4-2BCAE6B12E35}"/>
          </ac:spMkLst>
        </pc:spChg>
        <pc:spChg chg="add del">
          <ac:chgData name="Guest User" userId="bd718acd3e8eaa89" providerId="Windows Live" clId="Web-{89843834-891B-4C65-AE25-595F4EEB6437}" dt="2020-04-29T07:48:10.695" v="331"/>
          <ac:spMkLst>
            <pc:docMk/>
            <pc:sldMk cId="3764128865" sldId="263"/>
            <ac:spMk id="20" creationId="{04357C93-F0CB-4A1C-8F77-4E9063789819}"/>
          </ac:spMkLst>
        </pc:spChg>
        <pc:spChg chg="add del">
          <ac:chgData name="Guest User" userId="bd718acd3e8eaa89" providerId="Windows Live" clId="Web-{89843834-891B-4C65-AE25-595F4EEB6437}" dt="2020-04-29T07:48:10.695" v="331"/>
          <ac:spMkLst>
            <pc:docMk/>
            <pc:sldMk cId="3764128865" sldId="263"/>
            <ac:spMk id="22" creationId="{90F533E9-6690-41A8-A372-4C6C622D028D}"/>
          </ac:spMkLst>
        </pc:spChg>
        <pc:picChg chg="add mod ord">
          <ac:chgData name="Guest User" userId="bd718acd3e8eaa89" providerId="Windows Live" clId="Web-{89843834-891B-4C65-AE25-595F4EEB6437}" dt="2020-04-29T07:51:06.661" v="377"/>
          <ac:picMkLst>
            <pc:docMk/>
            <pc:sldMk cId="3764128865" sldId="263"/>
            <ac:picMk id="4" creationId="{252290F4-7C3A-4757-ADB6-B3DACC02C23C}"/>
          </ac:picMkLst>
        </pc:picChg>
        <pc:picChg chg="add">
          <ac:chgData name="Guest User" userId="bd718acd3e8eaa89" providerId="Windows Live" clId="Web-{89843834-891B-4C65-AE25-595F4EEB6437}" dt="2020-04-29T07:51:06.661" v="377"/>
          <ac:picMkLst>
            <pc:docMk/>
            <pc:sldMk cId="3764128865" sldId="263"/>
            <ac:picMk id="13" creationId="{AE113210-7872-481A-ADE6-3A05CCAF5EB2}"/>
          </ac:picMkLst>
        </pc:picChg>
      </pc:sldChg>
      <pc:sldChg chg="addSp delSp modSp new mod setBg">
        <pc:chgData name="Guest User" userId="bd718acd3e8eaa89" providerId="Windows Live" clId="Web-{89843834-891B-4C65-AE25-595F4EEB6437}" dt="2020-04-29T07:52:27.604" v="402" actId="1076"/>
        <pc:sldMkLst>
          <pc:docMk/>
          <pc:sldMk cId="2192228377" sldId="264"/>
        </pc:sldMkLst>
        <pc:spChg chg="mod">
          <ac:chgData name="Guest User" userId="bd718acd3e8eaa89" providerId="Windows Live" clId="Web-{89843834-891B-4C65-AE25-595F4EEB6437}" dt="2020-04-29T07:52:27.604" v="402" actId="1076"/>
          <ac:spMkLst>
            <pc:docMk/>
            <pc:sldMk cId="2192228377" sldId="264"/>
            <ac:spMk id="2" creationId="{7DB08089-6BCA-4BA4-8AB2-4814FF010333}"/>
          </ac:spMkLst>
        </pc:spChg>
        <pc:spChg chg="del">
          <ac:chgData name="Guest User" userId="bd718acd3e8eaa89" providerId="Windows Live" clId="Web-{89843834-891B-4C65-AE25-595F4EEB6437}" dt="2020-04-29T07:49:31.685" v="355"/>
          <ac:spMkLst>
            <pc:docMk/>
            <pc:sldMk cId="2192228377" sldId="264"/>
            <ac:spMk id="3" creationId="{79DAABE5-B746-4F0B-8C3C-26112DFC1DCC}"/>
          </ac:spMkLst>
        </pc:spChg>
        <pc:spChg chg="add del">
          <ac:chgData name="Guest User" userId="bd718acd3e8eaa89" providerId="Windows Live" clId="Web-{89843834-891B-4C65-AE25-595F4EEB6437}" dt="2020-04-29T07:51:54.805" v="390"/>
          <ac:spMkLst>
            <pc:docMk/>
            <pc:sldMk cId="2192228377" sldId="264"/>
            <ac:spMk id="8" creationId="{D519CF57-891E-4FE5-BB92-484EBE012A59}"/>
          </ac:spMkLst>
        </pc:spChg>
        <pc:spChg chg="add">
          <ac:chgData name="Guest User" userId="bd718acd3e8eaa89" providerId="Windows Live" clId="Web-{89843834-891B-4C65-AE25-595F4EEB6437}" dt="2020-04-29T07:50:49.425" v="376"/>
          <ac:spMkLst>
            <pc:docMk/>
            <pc:sldMk cId="2192228377" sldId="264"/>
            <ac:spMk id="11" creationId="{F56F5174-31D9-4DBB-AAB7-A1FD7BDB1352}"/>
          </ac:spMkLst>
        </pc:spChg>
        <pc:spChg chg="add">
          <ac:chgData name="Guest User" userId="bd718acd3e8eaa89" providerId="Windows Live" clId="Web-{89843834-891B-4C65-AE25-595F4EEB6437}" dt="2020-04-29T07:50:49.425" v="376"/>
          <ac:spMkLst>
            <pc:docMk/>
            <pc:sldMk cId="2192228377" sldId="264"/>
            <ac:spMk id="15" creationId="{F9A95BEE-6BB1-4A28-A8E6-A34B2E42EF87}"/>
          </ac:spMkLst>
        </pc:spChg>
        <pc:picChg chg="add mod ord">
          <ac:chgData name="Guest User" userId="bd718acd3e8eaa89" providerId="Windows Live" clId="Web-{89843834-891B-4C65-AE25-595F4EEB6437}" dt="2020-04-29T07:50:49.425" v="376"/>
          <ac:picMkLst>
            <pc:docMk/>
            <pc:sldMk cId="2192228377" sldId="264"/>
            <ac:picMk id="4" creationId="{6AB401A3-8FE4-4025-A47A-859B88035350}"/>
          </ac:picMkLst>
        </pc:picChg>
        <pc:picChg chg="add">
          <ac:chgData name="Guest User" userId="bd718acd3e8eaa89" providerId="Windows Live" clId="Web-{89843834-891B-4C65-AE25-595F4EEB6437}" dt="2020-04-29T07:50:49.425" v="376"/>
          <ac:picMkLst>
            <pc:docMk/>
            <pc:sldMk cId="2192228377" sldId="264"/>
            <ac:picMk id="13" creationId="{AE113210-7872-481A-ADE6-3A05CCAF5EB2}"/>
          </ac:picMkLst>
        </pc:picChg>
      </pc:sldChg>
      <pc:sldChg chg="addSp delSp modSp new mod setBg">
        <pc:chgData name="Guest User" userId="bd718acd3e8eaa89" providerId="Windows Live" clId="Web-{89843834-891B-4C65-AE25-595F4EEB6437}" dt="2020-04-29T07:54:39.316" v="429" actId="20577"/>
        <pc:sldMkLst>
          <pc:docMk/>
          <pc:sldMk cId="2243046068" sldId="265"/>
        </pc:sldMkLst>
        <pc:spChg chg="mod">
          <ac:chgData name="Guest User" userId="bd718acd3e8eaa89" providerId="Windows Live" clId="Web-{89843834-891B-4C65-AE25-595F4EEB6437}" dt="2020-04-29T07:54:39.316" v="429" actId="20577"/>
          <ac:spMkLst>
            <pc:docMk/>
            <pc:sldMk cId="2243046068" sldId="265"/>
            <ac:spMk id="2" creationId="{4C194B95-7EFD-43E3-B58E-F089D4EDA17A}"/>
          </ac:spMkLst>
        </pc:spChg>
        <pc:spChg chg="del">
          <ac:chgData name="Guest User" userId="bd718acd3e8eaa89" providerId="Windows Live" clId="Web-{89843834-891B-4C65-AE25-595F4EEB6437}" dt="2020-04-29T07:52:57.965" v="404"/>
          <ac:spMkLst>
            <pc:docMk/>
            <pc:sldMk cId="2243046068" sldId="265"/>
            <ac:spMk id="3" creationId="{81300B28-4482-4CEB-8D04-0E257BC51AFB}"/>
          </ac:spMkLst>
        </pc:spChg>
        <pc:spChg chg="add del">
          <ac:chgData name="Guest User" userId="bd718acd3e8eaa89" providerId="Windows Live" clId="Web-{89843834-891B-4C65-AE25-595F4EEB6437}" dt="2020-04-29T07:54:08.814" v="420"/>
          <ac:spMkLst>
            <pc:docMk/>
            <pc:sldMk cId="2243046068" sldId="265"/>
            <ac:spMk id="9" creationId="{0BC9EFE1-D8CB-4668-9980-DB108327A794}"/>
          </ac:spMkLst>
        </pc:spChg>
        <pc:spChg chg="add del">
          <ac:chgData name="Guest User" userId="bd718acd3e8eaa89" providerId="Windows Live" clId="Web-{89843834-891B-4C65-AE25-595F4EEB6437}" dt="2020-04-29T07:54:08.814" v="420"/>
          <ac:spMkLst>
            <pc:docMk/>
            <pc:sldMk cId="2243046068" sldId="265"/>
            <ac:spMk id="13" creationId="{77DA6D33-2D62-458C-BF5D-DBF612FD557E}"/>
          </ac:spMkLst>
        </pc:spChg>
        <pc:spChg chg="add del">
          <ac:chgData name="Guest User" userId="bd718acd3e8eaa89" providerId="Windows Live" clId="Web-{89843834-891B-4C65-AE25-595F4EEB6437}" dt="2020-04-29T07:54:21.721" v="421"/>
          <ac:spMkLst>
            <pc:docMk/>
            <pc:sldMk cId="2243046068" sldId="265"/>
            <ac:spMk id="17" creationId="{0DA0FF26-FB56-4B8E-8BE2-3C20247B4D75}"/>
          </ac:spMkLst>
        </pc:spChg>
        <pc:spChg chg="add">
          <ac:chgData name="Guest User" userId="bd718acd3e8eaa89" providerId="Windows Live" clId="Web-{89843834-891B-4C65-AE25-595F4EEB6437}" dt="2020-04-29T07:54:08.814" v="420"/>
          <ac:spMkLst>
            <pc:docMk/>
            <pc:sldMk cId="2243046068" sldId="265"/>
            <ac:spMk id="20" creationId="{F56F5174-31D9-4DBB-AAB7-A1FD7BDB1352}"/>
          </ac:spMkLst>
        </pc:spChg>
        <pc:spChg chg="add">
          <ac:chgData name="Guest User" userId="bd718acd3e8eaa89" providerId="Windows Live" clId="Web-{89843834-891B-4C65-AE25-595F4EEB6437}" dt="2020-04-29T07:54:08.814" v="420"/>
          <ac:spMkLst>
            <pc:docMk/>
            <pc:sldMk cId="2243046068" sldId="265"/>
            <ac:spMk id="24" creationId="{F9A95BEE-6BB1-4A28-A8E6-A34B2E42EF87}"/>
          </ac:spMkLst>
        </pc:spChg>
        <pc:picChg chg="add mod ord">
          <ac:chgData name="Guest User" userId="bd718acd3e8eaa89" providerId="Windows Live" clId="Web-{89843834-891B-4C65-AE25-595F4EEB6437}" dt="2020-04-29T07:54:08.814" v="420"/>
          <ac:picMkLst>
            <pc:docMk/>
            <pc:sldMk cId="2243046068" sldId="265"/>
            <ac:picMk id="4" creationId="{F42D17F5-3147-4F76-9BCF-66D77FF371CC}"/>
          </ac:picMkLst>
        </pc:picChg>
        <pc:picChg chg="add del">
          <ac:chgData name="Guest User" userId="bd718acd3e8eaa89" providerId="Windows Live" clId="Web-{89843834-891B-4C65-AE25-595F4EEB6437}" dt="2020-04-29T07:54:08.814" v="420"/>
          <ac:picMkLst>
            <pc:docMk/>
            <pc:sldMk cId="2243046068" sldId="265"/>
            <ac:picMk id="11" creationId="{7CBAE1BD-B8E4-4029-8AA2-C77E4FED9864}"/>
          </ac:picMkLst>
        </pc:picChg>
        <pc:picChg chg="add">
          <ac:chgData name="Guest User" userId="bd718acd3e8eaa89" providerId="Windows Live" clId="Web-{89843834-891B-4C65-AE25-595F4EEB6437}" dt="2020-04-29T07:54:08.814" v="420"/>
          <ac:picMkLst>
            <pc:docMk/>
            <pc:sldMk cId="2243046068" sldId="265"/>
            <ac:picMk id="22" creationId="{AE113210-7872-481A-ADE6-3A05CCAF5EB2}"/>
          </ac:picMkLst>
        </pc:picChg>
      </pc:sldChg>
      <pc:sldChg chg="addSp delSp modSp new mod setBg">
        <pc:chgData name="Guest User" userId="bd718acd3e8eaa89" providerId="Windows Live" clId="Web-{89843834-891B-4C65-AE25-595F4EEB6437}" dt="2020-04-29T08:03:18.274" v="591" actId="20577"/>
        <pc:sldMkLst>
          <pc:docMk/>
          <pc:sldMk cId="2244763219" sldId="266"/>
        </pc:sldMkLst>
        <pc:spChg chg="mod">
          <ac:chgData name="Guest User" userId="bd718acd3e8eaa89" providerId="Windows Live" clId="Web-{89843834-891B-4C65-AE25-595F4EEB6437}" dt="2020-04-29T08:03:18.274" v="591" actId="20577"/>
          <ac:spMkLst>
            <pc:docMk/>
            <pc:sldMk cId="2244763219" sldId="266"/>
            <ac:spMk id="2" creationId="{88AAC9D3-1001-4CB8-9D52-7B15C4E531F5}"/>
          </ac:spMkLst>
        </pc:spChg>
        <pc:spChg chg="add del">
          <ac:chgData name="Guest User" userId="bd718acd3e8eaa89" providerId="Windows Live" clId="Web-{89843834-891B-4C65-AE25-595F4EEB6437}" dt="2020-04-29T08:01:33.985" v="564"/>
          <ac:spMkLst>
            <pc:docMk/>
            <pc:sldMk cId="2244763219" sldId="266"/>
            <ac:spMk id="3" creationId="{9432A914-CAD0-458A-B39F-28F34F8A0044}"/>
          </ac:spMkLst>
        </pc:spChg>
        <pc:spChg chg="add del">
          <ac:chgData name="Guest User" userId="bd718acd3e8eaa89" providerId="Windows Live" clId="Web-{89843834-891B-4C65-AE25-595F4EEB6437}" dt="2020-04-29T08:02:27.864" v="572"/>
          <ac:spMkLst>
            <pc:docMk/>
            <pc:sldMk cId="2244763219" sldId="266"/>
            <ac:spMk id="18" creationId="{1707FC24-6981-43D9-B525-C7832BA22463}"/>
          </ac:spMkLst>
        </pc:spChg>
        <pc:spChg chg="add del">
          <ac:chgData name="Guest User" userId="bd718acd3e8eaa89" providerId="Windows Live" clId="Web-{89843834-891B-4C65-AE25-595F4EEB6437}" dt="2020-04-29T08:03:07.242" v="587"/>
          <ac:spMkLst>
            <pc:docMk/>
            <pc:sldMk cId="2244763219" sldId="266"/>
            <ac:spMk id="19" creationId="{2111B97A-2FB0-4625-8C2E-CDCB1AF683A2}"/>
          </ac:spMkLst>
        </pc:spChg>
        <pc:spChg chg="add del">
          <ac:chgData name="Guest User" userId="bd718acd3e8eaa89" providerId="Windows Live" clId="Web-{89843834-891B-4C65-AE25-595F4EEB6437}" dt="2020-04-29T08:02:22.395" v="570"/>
          <ac:spMkLst>
            <pc:docMk/>
            <pc:sldMk cId="2244763219" sldId="266"/>
            <ac:spMk id="21" creationId="{2111B97A-2FB0-4625-8C2E-CDCB1AF683A2}"/>
          </ac:spMkLst>
        </pc:spChg>
        <pc:spChg chg="add del">
          <ac:chgData name="Guest User" userId="bd718acd3e8eaa89" providerId="Windows Live" clId="Web-{89843834-891B-4C65-AE25-595F4EEB6437}" dt="2020-04-29T08:03:07.242" v="587"/>
          <ac:spMkLst>
            <pc:docMk/>
            <pc:sldMk cId="2244763219" sldId="266"/>
            <ac:spMk id="22" creationId="{8ED94938-268E-4C0A-A08A-B3980C78BAEB}"/>
          </ac:spMkLst>
        </pc:spChg>
        <pc:spChg chg="add del">
          <ac:chgData name="Guest User" userId="bd718acd3e8eaa89" providerId="Windows Live" clId="Web-{89843834-891B-4C65-AE25-595F4EEB6437}" dt="2020-04-29T08:02:22.395" v="570"/>
          <ac:spMkLst>
            <pc:docMk/>
            <pc:sldMk cId="2244763219" sldId="266"/>
            <ac:spMk id="27" creationId="{8ED94938-268E-4C0A-A08A-B3980C78BAEB}"/>
          </ac:spMkLst>
        </pc:spChg>
        <pc:spChg chg="add del">
          <ac:chgData name="Guest User" userId="bd718acd3e8eaa89" providerId="Windows Live" clId="Web-{89843834-891B-4C65-AE25-595F4EEB6437}" dt="2020-04-29T08:03:04.460" v="584"/>
          <ac:spMkLst>
            <pc:docMk/>
            <pc:sldMk cId="2244763219" sldId="266"/>
            <ac:spMk id="29" creationId="{247AB924-1B87-43FC-B7C7-B112D5C51A0E}"/>
          </ac:spMkLst>
        </pc:spChg>
        <pc:spChg chg="add del">
          <ac:chgData name="Guest User" userId="bd718acd3e8eaa89" providerId="Windows Live" clId="Web-{89843834-891B-4C65-AE25-595F4EEB6437}" dt="2020-04-29T08:03:01.601" v="582"/>
          <ac:spMkLst>
            <pc:docMk/>
            <pc:sldMk cId="2244763219" sldId="266"/>
            <ac:spMk id="30" creationId="{2111B97A-2FB0-4625-8C2E-CDCB1AF683A2}"/>
          </ac:spMkLst>
        </pc:spChg>
        <pc:spChg chg="add del">
          <ac:chgData name="Guest User" userId="bd718acd3e8eaa89" providerId="Windows Live" clId="Web-{89843834-891B-4C65-AE25-595F4EEB6437}" dt="2020-04-29T08:03:07.242" v="586"/>
          <ac:spMkLst>
            <pc:docMk/>
            <pc:sldMk cId="2244763219" sldId="266"/>
            <ac:spMk id="33" creationId="{73DE2CFE-42F2-48F0-8706-5264E012B10C}"/>
          </ac:spMkLst>
        </pc:spChg>
        <pc:spChg chg="add">
          <ac:chgData name="Guest User" userId="bd718acd3e8eaa89" providerId="Windows Live" clId="Web-{89843834-891B-4C65-AE25-595F4EEB6437}" dt="2020-04-29T08:03:07.242" v="587"/>
          <ac:spMkLst>
            <pc:docMk/>
            <pc:sldMk cId="2244763219" sldId="266"/>
            <ac:spMk id="35" creationId="{2111B97A-2FB0-4625-8C2E-CDCB1AF683A2}"/>
          </ac:spMkLst>
        </pc:spChg>
        <pc:spChg chg="add del">
          <ac:chgData name="Guest User" userId="bd718acd3e8eaa89" providerId="Windows Live" clId="Web-{89843834-891B-4C65-AE25-595F4EEB6437}" dt="2020-04-29T08:03:01.601" v="582"/>
          <ac:spMkLst>
            <pc:docMk/>
            <pc:sldMk cId="2244763219" sldId="266"/>
            <ac:spMk id="36" creationId="{8ED94938-268E-4C0A-A08A-B3980C78BAEB}"/>
          </ac:spMkLst>
        </pc:spChg>
        <pc:spChg chg="add">
          <ac:chgData name="Guest User" userId="bd718acd3e8eaa89" providerId="Windows Live" clId="Web-{89843834-891B-4C65-AE25-595F4EEB6437}" dt="2020-04-29T08:03:07.242" v="587"/>
          <ac:spMkLst>
            <pc:docMk/>
            <pc:sldMk cId="2244763219" sldId="266"/>
            <ac:spMk id="40" creationId="{8ED94938-268E-4C0A-A08A-B3980C78BAEB}"/>
          </ac:spMkLst>
        </pc:spChg>
        <pc:grpChg chg="add del">
          <ac:chgData name="Guest User" userId="bd718acd3e8eaa89" providerId="Windows Live" clId="Web-{89843834-891B-4C65-AE25-595F4EEB6437}" dt="2020-04-29T08:03:07.242" v="587"/>
          <ac:grpSpMkLst>
            <pc:docMk/>
            <pc:sldMk cId="2244763219" sldId="266"/>
            <ac:grpSpMk id="20" creationId="{B83D307E-DF68-43F8-97CE-0AAE950A7129}"/>
          </ac:grpSpMkLst>
        </pc:grpChg>
        <pc:grpChg chg="add del">
          <ac:chgData name="Guest User" userId="bd718acd3e8eaa89" providerId="Windows Live" clId="Web-{89843834-891B-4C65-AE25-595F4EEB6437}" dt="2020-04-29T08:02:22.395" v="570"/>
          <ac:grpSpMkLst>
            <pc:docMk/>
            <pc:sldMk cId="2244763219" sldId="266"/>
            <ac:grpSpMk id="23" creationId="{B83D307E-DF68-43F8-97CE-0AAE950A7129}"/>
          </ac:grpSpMkLst>
        </pc:grpChg>
        <pc:grpChg chg="add del">
          <ac:chgData name="Guest User" userId="bd718acd3e8eaa89" providerId="Windows Live" clId="Web-{89843834-891B-4C65-AE25-595F4EEB6437}" dt="2020-04-29T08:03:01.601" v="582"/>
          <ac:grpSpMkLst>
            <pc:docMk/>
            <pc:sldMk cId="2244763219" sldId="266"/>
            <ac:grpSpMk id="32" creationId="{B83D307E-DF68-43F8-97CE-0AAE950A7129}"/>
          </ac:grpSpMkLst>
        </pc:grpChg>
        <pc:grpChg chg="add">
          <ac:chgData name="Guest User" userId="bd718acd3e8eaa89" providerId="Windows Live" clId="Web-{89843834-891B-4C65-AE25-595F4EEB6437}" dt="2020-04-29T08:03:07.242" v="587"/>
          <ac:grpSpMkLst>
            <pc:docMk/>
            <pc:sldMk cId="2244763219" sldId="266"/>
            <ac:grpSpMk id="37" creationId="{B83D307E-DF68-43F8-97CE-0AAE950A7129}"/>
          </ac:grpSpMkLst>
        </pc:grpChg>
        <pc:graphicFrameChg chg="add del mod ord modGraphic">
          <ac:chgData name="Guest User" userId="bd718acd3e8eaa89" providerId="Windows Live" clId="Web-{89843834-891B-4C65-AE25-595F4EEB6437}" dt="2020-04-29T08:01:12.578" v="563"/>
          <ac:graphicFrameMkLst>
            <pc:docMk/>
            <pc:sldMk cId="2244763219" sldId="266"/>
            <ac:graphicFrameMk id="4" creationId="{50E38523-0400-4518-B09F-B474617DEFA5}"/>
          </ac:graphicFrameMkLst>
        </pc:graphicFrameChg>
        <pc:picChg chg="add mod ord">
          <ac:chgData name="Guest User" userId="bd718acd3e8eaa89" providerId="Windows Live" clId="Web-{89843834-891B-4C65-AE25-595F4EEB6437}" dt="2020-04-29T08:03:07.242" v="586"/>
          <ac:picMkLst>
            <pc:docMk/>
            <pc:sldMk cId="2244763219" sldId="266"/>
            <ac:picMk id="12" creationId="{5D424930-6A97-4AA0-A4DC-EB68FA3C102A}"/>
          </ac:picMkLst>
        </pc:picChg>
        <pc:picChg chg="add mod ord">
          <ac:chgData name="Guest User" userId="bd718acd3e8eaa89" providerId="Windows Live" clId="Web-{89843834-891B-4C65-AE25-595F4EEB6437}" dt="2020-04-29T08:03:07.242" v="586"/>
          <ac:picMkLst>
            <pc:docMk/>
            <pc:sldMk cId="2244763219" sldId="266"/>
            <ac:picMk id="14" creationId="{2C6F610E-EB03-4ED2-B59A-5EECC1298A84}"/>
          </ac:picMkLst>
        </pc:picChg>
        <pc:picChg chg="add mod">
          <ac:chgData name="Guest User" userId="bd718acd3e8eaa89" providerId="Windows Live" clId="Web-{89843834-891B-4C65-AE25-595F4EEB6437}" dt="2020-04-29T08:03:07.242" v="587"/>
          <ac:picMkLst>
            <pc:docMk/>
            <pc:sldMk cId="2244763219" sldId="266"/>
            <ac:picMk id="16" creationId="{9FE57938-65FE-4381-BE05-F12B5C261AE4}"/>
          </ac:picMkLst>
        </pc:picChg>
        <pc:cxnChg chg="add del">
          <ac:chgData name="Guest User" userId="bd718acd3e8eaa89" providerId="Windows Live" clId="Web-{89843834-891B-4C65-AE25-595F4EEB6437}" dt="2020-04-29T08:03:04.460" v="584"/>
          <ac:cxnSpMkLst>
            <pc:docMk/>
            <pc:sldMk cId="2244763219" sldId="266"/>
            <ac:cxnSpMk id="28" creationId="{99AE2756-0FC4-4155-83E7-58AAAB63E757}"/>
          </ac:cxnSpMkLst>
        </pc:cxnChg>
        <pc:cxnChg chg="add del">
          <ac:chgData name="Guest User" userId="bd718acd3e8eaa89" providerId="Windows Live" clId="Web-{89843834-891B-4C65-AE25-595F4EEB6437}" dt="2020-04-29T08:03:04.460" v="584"/>
          <ac:cxnSpMkLst>
            <pc:docMk/>
            <pc:sldMk cId="2244763219" sldId="266"/>
            <ac:cxnSpMk id="31" creationId="{DAD2B705-4A9B-408D-AA80-4F41045E09DE}"/>
          </ac:cxnSpMkLst>
        </pc:cxnChg>
        <pc:cxnChg chg="add del">
          <ac:chgData name="Guest User" userId="bd718acd3e8eaa89" providerId="Windows Live" clId="Web-{89843834-891B-4C65-AE25-595F4EEB6437}" dt="2020-04-29T08:03:04.460" v="584"/>
          <ac:cxnSpMkLst>
            <pc:docMk/>
            <pc:sldMk cId="2244763219" sldId="266"/>
            <ac:cxnSpMk id="34" creationId="{818DC98F-4057-4645-B948-F604F39A9CFE}"/>
          </ac:cxnSpMkLst>
        </pc:cxnChg>
      </pc:sldChg>
      <pc:sldChg chg="addSp delSp modSp new mod setBg">
        <pc:chgData name="Guest User" userId="bd718acd3e8eaa89" providerId="Windows Live" clId="Web-{89843834-891B-4C65-AE25-595F4EEB6437}" dt="2020-04-29T08:05:11.516" v="658" actId="14100"/>
        <pc:sldMkLst>
          <pc:docMk/>
          <pc:sldMk cId="3490446101" sldId="267"/>
        </pc:sldMkLst>
        <pc:spChg chg="mod">
          <ac:chgData name="Guest User" userId="bd718acd3e8eaa89" providerId="Windows Live" clId="Web-{89843834-891B-4C65-AE25-595F4EEB6437}" dt="2020-04-29T08:05:11.516" v="658" actId="14100"/>
          <ac:spMkLst>
            <pc:docMk/>
            <pc:sldMk cId="3490446101" sldId="267"/>
            <ac:spMk id="2" creationId="{9BA07750-2745-41B2-8409-31AAB791E01E}"/>
          </ac:spMkLst>
        </pc:spChg>
        <pc:spChg chg="del">
          <ac:chgData name="Guest User" userId="bd718acd3e8eaa89" providerId="Windows Live" clId="Web-{89843834-891B-4C65-AE25-595F4EEB6437}" dt="2020-04-29T08:04:03.324" v="631"/>
          <ac:spMkLst>
            <pc:docMk/>
            <pc:sldMk cId="3490446101" sldId="267"/>
            <ac:spMk id="3" creationId="{6B1177F6-82B0-442B-A79B-1EEC09E8723E}"/>
          </ac:spMkLst>
        </pc:spChg>
        <pc:spChg chg="add del">
          <ac:chgData name="Guest User" userId="bd718acd3e8eaa89" providerId="Windows Live" clId="Web-{89843834-891B-4C65-AE25-595F4EEB6437}" dt="2020-04-29T08:04:49.296" v="647"/>
          <ac:spMkLst>
            <pc:docMk/>
            <pc:sldMk cId="3490446101" sldId="267"/>
            <ac:spMk id="8" creationId="{9130A18A-5BE8-42F0-B97B-97545AC08F9B}"/>
          </ac:spMkLst>
        </pc:spChg>
        <pc:spChg chg="add">
          <ac:chgData name="Guest User" userId="bd718acd3e8eaa89" providerId="Windows Live" clId="Web-{89843834-891B-4C65-AE25-595F4EEB6437}" dt="2020-04-29T08:04:39.483" v="646"/>
          <ac:spMkLst>
            <pc:docMk/>
            <pc:sldMk cId="3490446101" sldId="267"/>
            <ac:spMk id="11" creationId="{F56F5174-31D9-4DBB-AAB7-A1FD7BDB1352}"/>
          </ac:spMkLst>
        </pc:spChg>
        <pc:spChg chg="add">
          <ac:chgData name="Guest User" userId="bd718acd3e8eaa89" providerId="Windows Live" clId="Web-{89843834-891B-4C65-AE25-595F4EEB6437}" dt="2020-04-29T08:04:39.483" v="646"/>
          <ac:spMkLst>
            <pc:docMk/>
            <pc:sldMk cId="3490446101" sldId="267"/>
            <ac:spMk id="15" creationId="{F9A95BEE-6BB1-4A28-A8E6-A34B2E42EF87}"/>
          </ac:spMkLst>
        </pc:spChg>
        <pc:picChg chg="add mod ord">
          <ac:chgData name="Guest User" userId="bd718acd3e8eaa89" providerId="Windows Live" clId="Web-{89843834-891B-4C65-AE25-595F4EEB6437}" dt="2020-04-29T08:04:39.483" v="646"/>
          <ac:picMkLst>
            <pc:docMk/>
            <pc:sldMk cId="3490446101" sldId="267"/>
            <ac:picMk id="4" creationId="{C48932EF-C550-4BE0-BEBF-0DCFFC797192}"/>
          </ac:picMkLst>
        </pc:picChg>
        <pc:picChg chg="add">
          <ac:chgData name="Guest User" userId="bd718acd3e8eaa89" providerId="Windows Live" clId="Web-{89843834-891B-4C65-AE25-595F4EEB6437}" dt="2020-04-29T08:04:39.483" v="646"/>
          <ac:picMkLst>
            <pc:docMk/>
            <pc:sldMk cId="3490446101" sldId="267"/>
            <ac:picMk id="13" creationId="{AE113210-7872-481A-ADE6-3A05CCAF5EB2}"/>
          </ac:picMkLst>
        </pc:picChg>
      </pc:sldChg>
      <pc:sldChg chg="addSp delSp modSp new">
        <pc:chgData name="Guest User" userId="bd718acd3e8eaa89" providerId="Windows Live" clId="Web-{89843834-891B-4C65-AE25-595F4EEB6437}" dt="2020-04-29T08:07:16.993" v="747" actId="14100"/>
        <pc:sldMkLst>
          <pc:docMk/>
          <pc:sldMk cId="741548008" sldId="268"/>
        </pc:sldMkLst>
        <pc:spChg chg="mod">
          <ac:chgData name="Guest User" userId="bd718acd3e8eaa89" providerId="Windows Live" clId="Web-{89843834-891B-4C65-AE25-595F4EEB6437}" dt="2020-04-29T08:07:05.961" v="743" actId="1076"/>
          <ac:spMkLst>
            <pc:docMk/>
            <pc:sldMk cId="741548008" sldId="268"/>
            <ac:spMk id="2" creationId="{0AFF8A0D-E9A2-4FE5-9BEE-1AE25CDD746B}"/>
          </ac:spMkLst>
        </pc:spChg>
        <pc:spChg chg="del">
          <ac:chgData name="Guest User" userId="bd718acd3e8eaa89" providerId="Windows Live" clId="Web-{89843834-891B-4C65-AE25-595F4EEB6437}" dt="2020-04-29T08:06:21.302" v="731"/>
          <ac:spMkLst>
            <pc:docMk/>
            <pc:sldMk cId="741548008" sldId="268"/>
            <ac:spMk id="3" creationId="{78A1D200-361F-48B7-A879-95D08DA8FA02}"/>
          </ac:spMkLst>
        </pc:spChg>
        <pc:picChg chg="add mod ord">
          <ac:chgData name="Guest User" userId="bd718acd3e8eaa89" providerId="Windows Live" clId="Web-{89843834-891B-4C65-AE25-595F4EEB6437}" dt="2020-04-29T08:07:16.993" v="747" actId="14100"/>
          <ac:picMkLst>
            <pc:docMk/>
            <pc:sldMk cId="741548008" sldId="268"/>
            <ac:picMk id="4" creationId="{D0075781-5FA5-422C-97C4-8E03477BA6C7}"/>
          </ac:picMkLst>
        </pc:picChg>
      </pc:sldChg>
      <pc:sldChg chg="addSp delSp modSp new">
        <pc:chgData name="Guest User" userId="bd718acd3e8eaa89" providerId="Windows Live" clId="Web-{89843834-891B-4C65-AE25-595F4EEB6437}" dt="2020-04-29T08:08:02.653" v="756" actId="14100"/>
        <pc:sldMkLst>
          <pc:docMk/>
          <pc:sldMk cId="2356111337" sldId="269"/>
        </pc:sldMkLst>
        <pc:spChg chg="del">
          <ac:chgData name="Guest User" userId="bd718acd3e8eaa89" providerId="Windows Live" clId="Web-{89843834-891B-4C65-AE25-595F4EEB6437}" dt="2020-04-29T08:07:42.948" v="749"/>
          <ac:spMkLst>
            <pc:docMk/>
            <pc:sldMk cId="2356111337" sldId="269"/>
            <ac:spMk id="2" creationId="{B7517CC1-F242-42A5-952B-F4975A0A10F4}"/>
          </ac:spMkLst>
        </pc:spChg>
        <pc:spChg chg="del">
          <ac:chgData name="Guest User" userId="bd718acd3e8eaa89" providerId="Windows Live" clId="Web-{89843834-891B-4C65-AE25-595F4EEB6437}" dt="2020-04-29T08:07:59.059" v="750"/>
          <ac:spMkLst>
            <pc:docMk/>
            <pc:sldMk cId="2356111337" sldId="269"/>
            <ac:spMk id="3" creationId="{2FC8E5F3-DB22-44B6-B92B-EBDC2D6CACC1}"/>
          </ac:spMkLst>
        </pc:spChg>
        <pc:picChg chg="add mod ord">
          <ac:chgData name="Guest User" userId="bd718acd3e8eaa89" providerId="Windows Live" clId="Web-{89843834-891B-4C65-AE25-595F4EEB6437}" dt="2020-04-29T08:08:02.653" v="756" actId="14100"/>
          <ac:picMkLst>
            <pc:docMk/>
            <pc:sldMk cId="2356111337" sldId="269"/>
            <ac:picMk id="4" creationId="{70B1C896-F3A1-4466-B0A5-C544387EFB2C}"/>
          </ac:picMkLst>
        </pc:picChg>
      </pc:sldChg>
      <pc:sldChg chg="addSp delSp modSp new">
        <pc:chgData name="Guest User" userId="bd718acd3e8eaa89" providerId="Windows Live" clId="Web-{89843834-891B-4C65-AE25-595F4EEB6437}" dt="2020-04-29T08:11:43.809" v="824" actId="1076"/>
        <pc:sldMkLst>
          <pc:docMk/>
          <pc:sldMk cId="3682144333" sldId="270"/>
        </pc:sldMkLst>
        <pc:spChg chg="mod">
          <ac:chgData name="Guest User" userId="bd718acd3e8eaa89" providerId="Windows Live" clId="Web-{89843834-891B-4C65-AE25-595F4EEB6437}" dt="2020-04-29T08:09:13.111" v="802" actId="14100"/>
          <ac:spMkLst>
            <pc:docMk/>
            <pc:sldMk cId="3682144333" sldId="270"/>
            <ac:spMk id="2" creationId="{D6803A05-F3FB-401B-A0B1-148D1F681B64}"/>
          </ac:spMkLst>
        </pc:spChg>
        <pc:spChg chg="del">
          <ac:chgData name="Guest User" userId="bd718acd3e8eaa89" providerId="Windows Live" clId="Web-{89843834-891B-4C65-AE25-595F4EEB6437}" dt="2020-04-29T08:08:44.953" v="792"/>
          <ac:spMkLst>
            <pc:docMk/>
            <pc:sldMk cId="3682144333" sldId="270"/>
            <ac:spMk id="3" creationId="{1CDA0597-4BC8-4DCB-9F72-33DB2D64A10B}"/>
          </ac:spMkLst>
        </pc:spChg>
        <pc:spChg chg="add del mod">
          <ac:chgData name="Guest User" userId="bd718acd3e8eaa89" providerId="Windows Live" clId="Web-{89843834-891B-4C65-AE25-595F4EEB6437}" dt="2020-04-29T08:10:54.852" v="806"/>
          <ac:spMkLst>
            <pc:docMk/>
            <pc:sldMk cId="3682144333" sldId="270"/>
            <ac:spMk id="7" creationId="{8FFBD789-C3C6-4356-859A-9DBAF689C332}"/>
          </ac:spMkLst>
        </pc:spChg>
        <pc:spChg chg="add del mod">
          <ac:chgData name="Guest User" userId="bd718acd3e8eaa89" providerId="Windows Live" clId="Web-{89843834-891B-4C65-AE25-595F4EEB6437}" dt="2020-04-29T08:11:35.433" v="819"/>
          <ac:spMkLst>
            <pc:docMk/>
            <pc:sldMk cId="3682144333" sldId="270"/>
            <ac:spMk id="11" creationId="{5506442D-37F4-4A3D-A0C7-B9A381C86B05}"/>
          </ac:spMkLst>
        </pc:spChg>
        <pc:picChg chg="add del mod ord">
          <ac:chgData name="Guest User" userId="bd718acd3e8eaa89" providerId="Windows Live" clId="Web-{89843834-891B-4C65-AE25-595F4EEB6437}" dt="2020-04-29T08:10:43.867" v="805"/>
          <ac:picMkLst>
            <pc:docMk/>
            <pc:sldMk cId="3682144333" sldId="270"/>
            <ac:picMk id="4" creationId="{0688BAA0-4DA1-4FB9-9F68-4A5B00DAAA27}"/>
          </ac:picMkLst>
        </pc:picChg>
        <pc:picChg chg="add del mod ord">
          <ac:chgData name="Guest User" userId="bd718acd3e8eaa89" providerId="Windows Live" clId="Web-{89843834-891B-4C65-AE25-595F4EEB6437}" dt="2020-04-29T08:11:24.089" v="818"/>
          <ac:picMkLst>
            <pc:docMk/>
            <pc:sldMk cId="3682144333" sldId="270"/>
            <ac:picMk id="8" creationId="{3EA33F3F-726D-4C32-B01C-B9266AE5D9B6}"/>
          </ac:picMkLst>
        </pc:picChg>
        <pc:picChg chg="add mod ord">
          <ac:chgData name="Guest User" userId="bd718acd3e8eaa89" providerId="Windows Live" clId="Web-{89843834-891B-4C65-AE25-595F4EEB6437}" dt="2020-04-29T08:11:43.809" v="824" actId="1076"/>
          <ac:picMkLst>
            <pc:docMk/>
            <pc:sldMk cId="3682144333" sldId="270"/>
            <ac:picMk id="12" creationId="{458B3344-7712-4A2C-85DC-2AB714D6131D}"/>
          </ac:picMkLst>
        </pc:picChg>
      </pc:sldChg>
      <pc:sldChg chg="addSp delSp modSp new">
        <pc:chgData name="Guest User" userId="bd718acd3e8eaa89" providerId="Windows Live" clId="Web-{89843834-891B-4C65-AE25-595F4EEB6437}" dt="2020-04-29T08:12:25.421" v="831" actId="14100"/>
        <pc:sldMkLst>
          <pc:docMk/>
          <pc:sldMk cId="1718637600" sldId="271"/>
        </pc:sldMkLst>
        <pc:spChg chg="del">
          <ac:chgData name="Guest User" userId="bd718acd3e8eaa89" providerId="Windows Live" clId="Web-{89843834-891B-4C65-AE25-595F4EEB6437}" dt="2020-04-29T08:12:07.045" v="826"/>
          <ac:spMkLst>
            <pc:docMk/>
            <pc:sldMk cId="1718637600" sldId="271"/>
            <ac:spMk id="2" creationId="{47E63585-FC69-47B1-830E-764A9E49D1EB}"/>
          </ac:spMkLst>
        </pc:spChg>
        <pc:spChg chg="del">
          <ac:chgData name="Guest User" userId="bd718acd3e8eaa89" providerId="Windows Live" clId="Web-{89843834-891B-4C65-AE25-595F4EEB6437}" dt="2020-04-29T08:12:25.062" v="827"/>
          <ac:spMkLst>
            <pc:docMk/>
            <pc:sldMk cId="1718637600" sldId="271"/>
            <ac:spMk id="3" creationId="{6908E45F-DFC7-4E72-8816-8637256E72B5}"/>
          </ac:spMkLst>
        </pc:spChg>
        <pc:picChg chg="add mod ord">
          <ac:chgData name="Guest User" userId="bd718acd3e8eaa89" providerId="Windows Live" clId="Web-{89843834-891B-4C65-AE25-595F4EEB6437}" dt="2020-04-29T08:12:25.421" v="831" actId="14100"/>
          <ac:picMkLst>
            <pc:docMk/>
            <pc:sldMk cId="1718637600" sldId="271"/>
            <ac:picMk id="4" creationId="{156E2DC7-E767-4972-9217-399960AE499F}"/>
          </ac:picMkLst>
        </pc:picChg>
      </pc:sldChg>
      <pc:sldChg chg="addSp delSp modSp new">
        <pc:chgData name="Guest User" userId="bd718acd3e8eaa89" providerId="Windows Live" clId="Web-{89843834-891B-4C65-AE25-595F4EEB6437}" dt="2020-04-29T08:18:16.852" v="1354" actId="20577"/>
        <pc:sldMkLst>
          <pc:docMk/>
          <pc:sldMk cId="646138217" sldId="272"/>
        </pc:sldMkLst>
        <pc:spChg chg="mod">
          <ac:chgData name="Guest User" userId="bd718acd3e8eaa89" providerId="Windows Live" clId="Web-{89843834-891B-4C65-AE25-595F4EEB6437}" dt="2020-04-29T08:18:16.852" v="1354" actId="20577"/>
          <ac:spMkLst>
            <pc:docMk/>
            <pc:sldMk cId="646138217" sldId="272"/>
            <ac:spMk id="2" creationId="{74D25EBA-7003-4E4D-8AFB-2186E2DED1BB}"/>
          </ac:spMkLst>
        </pc:spChg>
        <pc:spChg chg="del">
          <ac:chgData name="Guest User" userId="bd718acd3e8eaa89" providerId="Windows Live" clId="Web-{89843834-891B-4C65-AE25-595F4EEB6437}" dt="2020-04-29T08:15:40.560" v="1205"/>
          <ac:spMkLst>
            <pc:docMk/>
            <pc:sldMk cId="646138217" sldId="272"/>
            <ac:spMk id="3" creationId="{3051EF87-B048-4DFF-A91A-1C8DEB537B3C}"/>
          </ac:spMkLst>
        </pc:spChg>
        <pc:picChg chg="add mod ord">
          <ac:chgData name="Guest User" userId="bd718acd3e8eaa89" providerId="Windows Live" clId="Web-{89843834-891B-4C65-AE25-595F4EEB6437}" dt="2020-04-29T08:16:23.094" v="1238" actId="14100"/>
          <ac:picMkLst>
            <pc:docMk/>
            <pc:sldMk cId="646138217" sldId="272"/>
            <ac:picMk id="4" creationId="{C2B7F0DD-A7EA-4113-AB09-E5562146DC28}"/>
          </ac:picMkLst>
        </pc:picChg>
      </pc:sldChg>
      <pc:sldChg chg="modSp new">
        <pc:chgData name="Guest User" userId="bd718acd3e8eaa89" providerId="Windows Live" clId="Web-{89843834-891B-4C65-AE25-595F4EEB6437}" dt="2020-04-29T08:31:51.690" v="2836" actId="14100"/>
        <pc:sldMkLst>
          <pc:docMk/>
          <pc:sldMk cId="2016465765" sldId="273"/>
        </pc:sldMkLst>
        <pc:spChg chg="mod">
          <ac:chgData name="Guest User" userId="bd718acd3e8eaa89" providerId="Windows Live" clId="Web-{89843834-891B-4C65-AE25-595F4EEB6437}" dt="2020-04-29T08:22:44.355" v="1364" actId="1076"/>
          <ac:spMkLst>
            <pc:docMk/>
            <pc:sldMk cId="2016465765" sldId="273"/>
            <ac:spMk id="2" creationId="{713A9F16-3839-49E6-990F-C895CE2984EF}"/>
          </ac:spMkLst>
        </pc:spChg>
        <pc:spChg chg="mod">
          <ac:chgData name="Guest User" userId="bd718acd3e8eaa89" providerId="Windows Live" clId="Web-{89843834-891B-4C65-AE25-595F4EEB6437}" dt="2020-04-29T08:31:51.690" v="2836" actId="14100"/>
          <ac:spMkLst>
            <pc:docMk/>
            <pc:sldMk cId="2016465765" sldId="273"/>
            <ac:spMk id="3" creationId="{CDE078E3-A3FD-4A53-B6BD-2257AB96EECF}"/>
          </ac:spMkLst>
        </pc:spChg>
      </pc:sldChg>
      <pc:sldChg chg="modSp new">
        <pc:chgData name="Guest User" userId="bd718acd3e8eaa89" providerId="Windows Live" clId="Web-{89843834-891B-4C65-AE25-595F4EEB6437}" dt="2020-04-29T08:37:30.182" v="3669" actId="20577"/>
        <pc:sldMkLst>
          <pc:docMk/>
          <pc:sldMk cId="1827675061" sldId="274"/>
        </pc:sldMkLst>
        <pc:spChg chg="mod">
          <ac:chgData name="Guest User" userId="bd718acd3e8eaa89" providerId="Windows Live" clId="Web-{89843834-891B-4C65-AE25-595F4EEB6437}" dt="2020-04-29T08:32:55.319" v="2879" actId="20577"/>
          <ac:spMkLst>
            <pc:docMk/>
            <pc:sldMk cId="1827675061" sldId="274"/>
            <ac:spMk id="2" creationId="{8D989CB6-61AF-470C-A9A8-8F1AAEE49B0E}"/>
          </ac:spMkLst>
        </pc:spChg>
        <pc:spChg chg="mod">
          <ac:chgData name="Guest User" userId="bd718acd3e8eaa89" providerId="Windows Live" clId="Web-{89843834-891B-4C65-AE25-595F4EEB6437}" dt="2020-04-29T08:37:30.182" v="3669" actId="20577"/>
          <ac:spMkLst>
            <pc:docMk/>
            <pc:sldMk cId="1827675061" sldId="274"/>
            <ac:spMk id="3" creationId="{470DA4C2-B07C-45ED-A8D7-D0DF37944549}"/>
          </ac:spMkLst>
        </pc:spChg>
      </pc:sldChg>
    </pc:docChg>
  </pc:docChgLst>
  <pc:docChgLst>
    <pc:chgData name="Guest User" userId="bd718acd3e8eaa89" providerId="Windows Live" clId="Web-{C45FB61E-E534-4DDA-9E59-B2B7F52184E6}"/>
    <pc:docChg chg="addSld modSld">
      <pc:chgData name="Guest User" userId="bd718acd3e8eaa89" providerId="Windows Live" clId="Web-{C45FB61E-E534-4DDA-9E59-B2B7F52184E6}" dt="2020-04-29T08:59:51.476" v="596" actId="20577"/>
      <pc:docMkLst>
        <pc:docMk/>
      </pc:docMkLst>
      <pc:sldChg chg="modSp">
        <pc:chgData name="Guest User" userId="bd718acd3e8eaa89" providerId="Windows Live" clId="Web-{C45FB61E-E534-4DDA-9E59-B2B7F52184E6}" dt="2020-04-29T08:56:38.649" v="555" actId="20577"/>
        <pc:sldMkLst>
          <pc:docMk/>
          <pc:sldMk cId="3646480023" sldId="258"/>
        </pc:sldMkLst>
        <pc:spChg chg="mod">
          <ac:chgData name="Guest User" userId="bd718acd3e8eaa89" providerId="Windows Live" clId="Web-{C45FB61E-E534-4DDA-9E59-B2B7F52184E6}" dt="2020-04-29T08:49:50.273" v="241" actId="20577"/>
          <ac:spMkLst>
            <pc:docMk/>
            <pc:sldMk cId="3646480023" sldId="258"/>
            <ac:spMk id="2" creationId="{682C507D-C6EF-4FC6-A2D5-72B15F94810C}"/>
          </ac:spMkLst>
        </pc:spChg>
        <pc:spChg chg="mod">
          <ac:chgData name="Guest User" userId="bd718acd3e8eaa89" providerId="Windows Live" clId="Web-{C45FB61E-E534-4DDA-9E59-B2B7F52184E6}" dt="2020-04-29T08:56:38.649" v="555" actId="20577"/>
          <ac:spMkLst>
            <pc:docMk/>
            <pc:sldMk cId="3646480023" sldId="258"/>
            <ac:spMk id="3" creationId="{14871ECA-3D1F-41AE-9759-F5833ECDC043}"/>
          </ac:spMkLst>
        </pc:spChg>
      </pc:sldChg>
      <pc:sldChg chg="modSp">
        <pc:chgData name="Guest User" userId="bd718acd3e8eaa89" providerId="Windows Live" clId="Web-{C45FB61E-E534-4DDA-9E59-B2B7F52184E6}" dt="2020-04-29T08:58:02.476" v="577" actId="20577"/>
        <pc:sldMkLst>
          <pc:docMk/>
          <pc:sldMk cId="1250307506" sldId="259"/>
        </pc:sldMkLst>
        <pc:spChg chg="mod">
          <ac:chgData name="Guest User" userId="bd718acd3e8eaa89" providerId="Windows Live" clId="Web-{C45FB61E-E534-4DDA-9E59-B2B7F52184E6}" dt="2020-04-29T08:50:05.336" v="253" actId="20577"/>
          <ac:spMkLst>
            <pc:docMk/>
            <pc:sldMk cId="1250307506" sldId="259"/>
            <ac:spMk id="2" creationId="{F79275AA-A06C-46FF-BF96-2BB95F7F5200}"/>
          </ac:spMkLst>
        </pc:spChg>
        <pc:spChg chg="mod">
          <ac:chgData name="Guest User" userId="bd718acd3e8eaa89" providerId="Windows Live" clId="Web-{C45FB61E-E534-4DDA-9E59-B2B7F52184E6}" dt="2020-04-29T08:58:02.476" v="577" actId="20577"/>
          <ac:spMkLst>
            <pc:docMk/>
            <pc:sldMk cId="1250307506" sldId="259"/>
            <ac:spMk id="3" creationId="{B58BA03E-4CEA-43E6-A22B-75079B07E865}"/>
          </ac:spMkLst>
        </pc:spChg>
      </pc:sldChg>
      <pc:sldChg chg="modSp">
        <pc:chgData name="Guest User" userId="bd718acd3e8eaa89" providerId="Windows Live" clId="Web-{C45FB61E-E534-4DDA-9E59-B2B7F52184E6}" dt="2020-04-29T08:59:51.476" v="596" actId="20577"/>
        <pc:sldMkLst>
          <pc:docMk/>
          <pc:sldMk cId="423782800" sldId="260"/>
        </pc:sldMkLst>
        <pc:spChg chg="mod">
          <ac:chgData name="Guest User" userId="bd718acd3e8eaa89" providerId="Windows Live" clId="Web-{C45FB61E-E534-4DDA-9E59-B2B7F52184E6}" dt="2020-04-29T08:50:29.961" v="261" actId="20577"/>
          <ac:spMkLst>
            <pc:docMk/>
            <pc:sldMk cId="423782800" sldId="260"/>
            <ac:spMk id="2" creationId="{206071F3-E056-4702-A12F-879EAA27D356}"/>
          </ac:spMkLst>
        </pc:spChg>
        <pc:spChg chg="mod">
          <ac:chgData name="Guest User" userId="bd718acd3e8eaa89" providerId="Windows Live" clId="Web-{C45FB61E-E534-4DDA-9E59-B2B7F52184E6}" dt="2020-04-29T08:59:51.476" v="596" actId="20577"/>
          <ac:spMkLst>
            <pc:docMk/>
            <pc:sldMk cId="423782800" sldId="260"/>
            <ac:spMk id="3" creationId="{3C8B9C24-FB19-42CB-AB7F-C9BB67A55005}"/>
          </ac:spMkLst>
        </pc:spChg>
      </pc:sldChg>
      <pc:sldChg chg="modSp">
        <pc:chgData name="Guest User" userId="bd718acd3e8eaa89" providerId="Windows Live" clId="Web-{C45FB61E-E534-4DDA-9E59-B2B7F52184E6}" dt="2020-04-29T08:50:57.039" v="263" actId="20577"/>
        <pc:sldMkLst>
          <pc:docMk/>
          <pc:sldMk cId="2317283726" sldId="261"/>
        </pc:sldMkLst>
        <pc:spChg chg="mod">
          <ac:chgData name="Guest User" userId="bd718acd3e8eaa89" providerId="Windows Live" clId="Web-{C45FB61E-E534-4DDA-9E59-B2B7F52184E6}" dt="2020-04-29T08:50:57.039" v="263" actId="20577"/>
          <ac:spMkLst>
            <pc:docMk/>
            <pc:sldMk cId="2317283726" sldId="261"/>
            <ac:spMk id="2" creationId="{F74BC8DF-1BA9-4008-9BC3-DE6B93359116}"/>
          </ac:spMkLst>
        </pc:spChg>
      </pc:sldChg>
      <pc:sldChg chg="modSp">
        <pc:chgData name="Guest User" userId="bd718acd3e8eaa89" providerId="Windows Live" clId="Web-{C45FB61E-E534-4DDA-9E59-B2B7F52184E6}" dt="2020-04-29T08:50:57.070" v="265" actId="20577"/>
        <pc:sldMkLst>
          <pc:docMk/>
          <pc:sldMk cId="1827675061" sldId="274"/>
        </pc:sldMkLst>
        <pc:spChg chg="mod">
          <ac:chgData name="Guest User" userId="bd718acd3e8eaa89" providerId="Windows Live" clId="Web-{C45FB61E-E534-4DDA-9E59-B2B7F52184E6}" dt="2020-04-29T08:50:57.070" v="265" actId="20577"/>
          <ac:spMkLst>
            <pc:docMk/>
            <pc:sldMk cId="1827675061" sldId="274"/>
            <ac:spMk id="2" creationId="{8D989CB6-61AF-470C-A9A8-8F1AAEE49B0E}"/>
          </ac:spMkLst>
        </pc:spChg>
        <pc:spChg chg="mod">
          <ac:chgData name="Guest User" userId="bd718acd3e8eaa89" providerId="Windows Live" clId="Web-{C45FB61E-E534-4DDA-9E59-B2B7F52184E6}" dt="2020-04-29T08:49:17.570" v="232" actId="20577"/>
          <ac:spMkLst>
            <pc:docMk/>
            <pc:sldMk cId="1827675061" sldId="274"/>
            <ac:spMk id="3" creationId="{470DA4C2-B07C-45ED-A8D7-D0DF37944549}"/>
          </ac:spMkLst>
        </pc:spChg>
      </pc:sldChg>
      <pc:sldChg chg="modSp new">
        <pc:chgData name="Guest User" userId="bd718acd3e8eaa89" providerId="Windows Live" clId="Web-{C45FB61E-E534-4DDA-9E59-B2B7F52184E6}" dt="2020-04-29T08:56:20.023" v="552" actId="20577"/>
        <pc:sldMkLst>
          <pc:docMk/>
          <pc:sldMk cId="1684267990" sldId="275"/>
        </pc:sldMkLst>
        <pc:spChg chg="mod">
          <ac:chgData name="Guest User" userId="bd718acd3e8eaa89" providerId="Windows Live" clId="Web-{C45FB61E-E534-4DDA-9E59-B2B7F52184E6}" dt="2020-04-29T08:51:03.008" v="275" actId="20577"/>
          <ac:spMkLst>
            <pc:docMk/>
            <pc:sldMk cId="1684267990" sldId="275"/>
            <ac:spMk id="2" creationId="{1B7135F8-04B9-44BD-B1AA-ECB18F19F3D0}"/>
          </ac:spMkLst>
        </pc:spChg>
        <pc:spChg chg="mod">
          <ac:chgData name="Guest User" userId="bd718acd3e8eaa89" providerId="Windows Live" clId="Web-{C45FB61E-E534-4DDA-9E59-B2B7F52184E6}" dt="2020-04-29T08:56:20.023" v="552" actId="20577"/>
          <ac:spMkLst>
            <pc:docMk/>
            <pc:sldMk cId="1684267990" sldId="275"/>
            <ac:spMk id="3" creationId="{BBB8EDF5-2874-405B-9B31-57C03A3BFA9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nestpick.com/search" TargetMode="External"/><Relationship Id="rId3" Type="http://schemas.openxmlformats.org/officeDocument/2006/relationships/hyperlink" Target="NULL" TargetMode="External"/><Relationship Id="rId7" Type="http://schemas.openxmlformats.org/officeDocument/2006/relationships/hyperlink" Target="http://www.rentmanhattan.com/index.cfm?page=search&amp;state=results" TargetMode="External"/><Relationship Id="rId2" Type="http://schemas.openxmlformats.org/officeDocument/2006/relationships/hyperlink" Target="https://en.wikipedia.org/wiki/List_of_Manhattan_neighborhoods#Midtown_neighborhoods" TargetMode="External"/><Relationship Id="rId1" Type="http://schemas.openxmlformats.org/officeDocument/2006/relationships/slideLayout" Target="../slideLayouts/slideLayout2.xml"/><Relationship Id="rId6" Type="http://schemas.openxmlformats.org/officeDocument/2006/relationships/hyperlink" Target="NULL" TargetMode="External"/><Relationship Id="rId5" Type="http://schemas.openxmlformats.org/officeDocument/2006/relationships/hyperlink" Target="mailto:maps/search/manhattan+subway+metro+stations/@40.7837297,-74.1033043,11z/data=!3m1!4b1" TargetMode="External"/><Relationship Id="rId4" Type="http://schemas.openxmlformats.org/officeDocument/2006/relationships/hyperlink" Target="https://www.googl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11835"/>
            <a:ext cx="9144000" cy="1985034"/>
          </a:xfrm>
        </p:spPr>
        <p:txBody>
          <a:bodyPr/>
          <a:lstStyle/>
          <a:p>
            <a:r>
              <a:rPr lang="en-US" dirty="0">
                <a:ea typeface="+mj-lt"/>
                <a:cs typeface="+mj-lt"/>
              </a:rPr>
              <a:t>COURSERA FINAL CAPSTONE PROJECT </a:t>
            </a:r>
            <a:endParaRPr lang="en-US" dirty="0"/>
          </a:p>
          <a:p>
            <a:endParaRPr lang="en-US" dirty="0">
              <a:cs typeface="Calibri Light"/>
            </a:endParaRPr>
          </a:p>
        </p:txBody>
      </p:sp>
      <p:sp>
        <p:nvSpPr>
          <p:cNvPr id="3" name="Subtitle 2"/>
          <p:cNvSpPr>
            <a:spLocks noGrp="1"/>
          </p:cNvSpPr>
          <p:nvPr>
            <p:ph type="subTitle" idx="1"/>
          </p:nvPr>
        </p:nvSpPr>
        <p:spPr/>
        <p:txBody>
          <a:bodyPr vert="horz" lIns="91440" tIns="45720" rIns="91440" bIns="45720" rtlCol="0" anchor="t">
            <a:normAutofit/>
          </a:bodyPr>
          <a:lstStyle/>
          <a:p>
            <a:r>
              <a:rPr lang="en-US" dirty="0">
                <a:ea typeface="+mn-lt"/>
                <a:cs typeface="+mn-lt"/>
              </a:rPr>
              <a:t>COURSERA IBM DATASCIENCE CERTIFICATION </a:t>
            </a:r>
            <a:endParaRPr lang="en-US" dirty="0"/>
          </a:p>
          <a:p>
            <a:r>
              <a:rPr lang="en-US" dirty="0">
                <a:ea typeface="+mn-lt"/>
                <a:cs typeface="+mn-lt"/>
              </a:rPr>
              <a:t>NAEEM SHAIKH APRIL 2020 </a:t>
            </a:r>
          </a:p>
          <a:p>
            <a:endParaRPr lang="en-US" dirty="0">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194B95-7EFD-43E3-B58E-F089D4EDA17A}"/>
              </a:ext>
            </a:extLst>
          </p:cNvPr>
          <p:cNvSpPr>
            <a:spLocks noGrp="1"/>
          </p:cNvSpPr>
          <p:nvPr>
            <p:ph type="title"/>
          </p:nvPr>
        </p:nvSpPr>
        <p:spPr>
          <a:xfrm>
            <a:off x="6180369" y="2700766"/>
            <a:ext cx="5955636" cy="1454051"/>
          </a:xfrm>
        </p:spPr>
        <p:txBody>
          <a:bodyPr vert="horz" lIns="91440" tIns="45720" rIns="91440" bIns="45720" rtlCol="0" anchor="ctr">
            <a:noAutofit/>
          </a:bodyPr>
          <a:lstStyle/>
          <a:p>
            <a:r>
              <a:rPr lang="en-US" sz="3600" dirty="0">
                <a:solidFill>
                  <a:srgbClr val="000000"/>
                </a:solidFill>
                <a:latin typeface="Times New Roman"/>
                <a:ea typeface="+mj-lt"/>
                <a:cs typeface="+mj-lt"/>
              </a:rPr>
              <a:t>GEO DATA MANHATTAN </a:t>
            </a:r>
            <a:endParaRPr lang="en-US" sz="3600" dirty="0">
              <a:solidFill>
                <a:srgbClr val="000000"/>
              </a:solidFill>
              <a:latin typeface="Times New Roman"/>
              <a:cs typeface="Times New Roman"/>
            </a:endParaRPr>
          </a:p>
          <a:p>
            <a:r>
              <a:rPr lang="en-US" sz="3600" dirty="0">
                <a:solidFill>
                  <a:srgbClr val="000000"/>
                </a:solidFill>
                <a:latin typeface="Times New Roman"/>
                <a:ea typeface="+mj-lt"/>
                <a:cs typeface="+mj-lt"/>
              </a:rPr>
              <a:t>APS FOR RENT </a:t>
            </a:r>
            <a:endParaRPr lang="en-US" sz="3600" dirty="0">
              <a:solidFill>
                <a:srgbClr val="000000"/>
              </a:solidFill>
              <a:latin typeface="Times New Roman"/>
              <a:cs typeface="Times New Roman"/>
            </a:endParaRPr>
          </a:p>
          <a:p>
            <a:endParaRPr lang="en-US" sz="3600" dirty="0">
              <a:solidFill>
                <a:srgbClr val="000000"/>
              </a:solidFill>
              <a:latin typeface="Times New Roman"/>
              <a:cs typeface="Calibri Light"/>
            </a:endParaRPr>
          </a:p>
        </p:txBody>
      </p:sp>
      <p:sp>
        <p:nvSpPr>
          <p:cNvPr id="24"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F42D17F5-3147-4F76-9BCF-66D77FF371CC}"/>
              </a:ext>
            </a:extLst>
          </p:cNvPr>
          <p:cNvPicPr>
            <a:picLocks noChangeAspect="1"/>
          </p:cNvPicPr>
          <p:nvPr/>
        </p:nvPicPr>
        <p:blipFill rotWithShape="1">
          <a:blip r:embed="rId3">
            <a:alphaModFix/>
          </a:blip>
          <a:srcRect r="27147" b="-3"/>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Tree>
    <p:extLst>
      <p:ext uri="{BB962C8B-B14F-4D97-AF65-F5344CB8AC3E}">
        <p14:creationId xmlns:p14="http://schemas.microsoft.com/office/powerpoint/2010/main" val="2243046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9">
            <a:extLst>
              <a:ext uri="{FF2B5EF4-FFF2-40B4-BE49-F238E27FC236}">
                <a16:creationId xmlns:a16="http://schemas.microsoft.com/office/drawing/2014/main" id="{2111B97A-2FB0-4625-8C2E-CDCB1AF68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1">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38" name="Straight Connector 32">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9" name="Rectangle 33">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Rectangle 35">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AAC9D3-1001-4CB8-9D52-7B15C4E531F5}"/>
              </a:ext>
            </a:extLst>
          </p:cNvPr>
          <p:cNvSpPr>
            <a:spLocks noGrp="1"/>
          </p:cNvSpPr>
          <p:nvPr>
            <p:ph type="title"/>
          </p:nvPr>
        </p:nvSpPr>
        <p:spPr>
          <a:xfrm>
            <a:off x="1060232" y="3974267"/>
            <a:ext cx="10071536" cy="1504844"/>
          </a:xfrm>
        </p:spPr>
        <p:txBody>
          <a:bodyPr vert="horz" lIns="91440" tIns="45720" rIns="91440" bIns="45720" rtlCol="0" anchor="b">
            <a:noAutofit/>
          </a:bodyPr>
          <a:lstStyle/>
          <a:p>
            <a:pPr algn="ctr"/>
            <a:r>
              <a:rPr lang="en-US" sz="3600" dirty="0">
                <a:latin typeface="Times New Roman"/>
                <a:cs typeface="Times New Roman"/>
              </a:rPr>
              <a:t>RENTAL PRICE STATISTICS MH APARTMENTS RENTAL BUDGET MEANS IS AROUND $7000USD</a:t>
            </a:r>
          </a:p>
        </p:txBody>
      </p:sp>
      <p:pic>
        <p:nvPicPr>
          <p:cNvPr id="14" name="Picture 14" descr="A close up of a map&#10;&#10;Description generated with high confidence">
            <a:extLst>
              <a:ext uri="{FF2B5EF4-FFF2-40B4-BE49-F238E27FC236}">
                <a16:creationId xmlns:a16="http://schemas.microsoft.com/office/drawing/2014/main" id="{2C6F610E-EB03-4ED2-B59A-5EECC1298A84}"/>
              </a:ext>
            </a:extLst>
          </p:cNvPr>
          <p:cNvPicPr>
            <a:picLocks noChangeAspect="1"/>
          </p:cNvPicPr>
          <p:nvPr/>
        </p:nvPicPr>
        <p:blipFill>
          <a:blip r:embed="rId2"/>
          <a:stretch>
            <a:fillRect/>
          </a:stretch>
        </p:blipFill>
        <p:spPr>
          <a:xfrm>
            <a:off x="904492" y="1041137"/>
            <a:ext cx="3292790" cy="2206168"/>
          </a:xfrm>
          <a:prstGeom prst="rect">
            <a:avLst/>
          </a:prstGeom>
        </p:spPr>
      </p:pic>
      <p:pic>
        <p:nvPicPr>
          <p:cNvPr id="16" name="Picture 16" descr="A close up of a clock&#10;&#10;Description generated with high confidence">
            <a:extLst>
              <a:ext uri="{FF2B5EF4-FFF2-40B4-BE49-F238E27FC236}">
                <a16:creationId xmlns:a16="http://schemas.microsoft.com/office/drawing/2014/main" id="{9FE57938-65FE-4381-BE05-F12B5C261AE4}"/>
              </a:ext>
            </a:extLst>
          </p:cNvPr>
          <p:cNvPicPr>
            <a:picLocks noChangeAspect="1"/>
          </p:cNvPicPr>
          <p:nvPr/>
        </p:nvPicPr>
        <p:blipFill>
          <a:blip r:embed="rId3"/>
          <a:stretch>
            <a:fillRect/>
          </a:stretch>
        </p:blipFill>
        <p:spPr>
          <a:xfrm>
            <a:off x="4457293" y="1102876"/>
            <a:ext cx="3292790" cy="2082689"/>
          </a:xfrm>
          <a:prstGeom prst="rect">
            <a:avLst/>
          </a:prstGeom>
        </p:spPr>
      </p:pic>
      <p:pic>
        <p:nvPicPr>
          <p:cNvPr id="12" name="Picture 12" descr="A screenshot of a cell phone&#10;&#10;Description generated with high confidence">
            <a:extLst>
              <a:ext uri="{FF2B5EF4-FFF2-40B4-BE49-F238E27FC236}">
                <a16:creationId xmlns:a16="http://schemas.microsoft.com/office/drawing/2014/main" id="{5D424930-6A97-4AA0-A4DC-EB68FA3C102A}"/>
              </a:ext>
            </a:extLst>
          </p:cNvPr>
          <p:cNvPicPr>
            <a:picLocks noGrp="1" noChangeAspect="1"/>
          </p:cNvPicPr>
          <p:nvPr>
            <p:ph idx="1"/>
          </p:nvPr>
        </p:nvPicPr>
        <p:blipFill>
          <a:blip r:embed="rId4"/>
          <a:stretch>
            <a:fillRect/>
          </a:stretch>
        </p:blipFill>
        <p:spPr>
          <a:xfrm>
            <a:off x="8015984" y="1152268"/>
            <a:ext cx="3292790" cy="1983905"/>
          </a:xfrm>
          <a:prstGeom prst="rect">
            <a:avLst/>
          </a:prstGeom>
        </p:spPr>
      </p:pic>
    </p:spTree>
    <p:extLst>
      <p:ext uri="{BB962C8B-B14F-4D97-AF65-F5344CB8AC3E}">
        <p14:creationId xmlns:p14="http://schemas.microsoft.com/office/powerpoint/2010/main" val="2244763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BA07750-2745-41B2-8409-31AAB791E01E}"/>
              </a:ext>
            </a:extLst>
          </p:cNvPr>
          <p:cNvSpPr>
            <a:spLocks noGrp="1"/>
          </p:cNvSpPr>
          <p:nvPr>
            <p:ph type="title"/>
          </p:nvPr>
        </p:nvSpPr>
        <p:spPr>
          <a:xfrm>
            <a:off x="6094105" y="2485107"/>
            <a:ext cx="5955636" cy="2187295"/>
          </a:xfrm>
        </p:spPr>
        <p:txBody>
          <a:bodyPr>
            <a:normAutofit/>
          </a:bodyPr>
          <a:lstStyle/>
          <a:p>
            <a:r>
              <a:rPr lang="en-US" sz="3600" dirty="0">
                <a:solidFill>
                  <a:srgbClr val="000000"/>
                </a:solidFill>
                <a:latin typeface="Times New Roman"/>
                <a:cs typeface="Calibri Light"/>
              </a:rPr>
              <a:t>APARTMENTS FOR RENT IN MH</a:t>
            </a:r>
            <a:endParaRPr lang="en-US" sz="3600">
              <a:solidFill>
                <a:srgbClr val="000000"/>
              </a:solidFill>
              <a:latin typeface="Times New Roman"/>
              <a:cs typeface="Times New Roman"/>
            </a:endParaRPr>
          </a:p>
        </p:txBody>
      </p:sp>
      <p:sp>
        <p:nvSpPr>
          <p:cNvPr id="15"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close up of a map&#10;&#10;Description generated with high confidence">
            <a:extLst>
              <a:ext uri="{FF2B5EF4-FFF2-40B4-BE49-F238E27FC236}">
                <a16:creationId xmlns:a16="http://schemas.microsoft.com/office/drawing/2014/main" id="{C48932EF-C550-4BE0-BEBF-0DCFFC797192}"/>
              </a:ext>
            </a:extLst>
          </p:cNvPr>
          <p:cNvPicPr>
            <a:picLocks noChangeAspect="1"/>
          </p:cNvPicPr>
          <p:nvPr/>
        </p:nvPicPr>
        <p:blipFill rotWithShape="1">
          <a:blip r:embed="rId3">
            <a:alphaModFix/>
          </a:blip>
          <a:srcRect l="2840" r="10457" b="2"/>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Tree>
    <p:extLst>
      <p:ext uri="{BB962C8B-B14F-4D97-AF65-F5344CB8AC3E}">
        <p14:creationId xmlns:p14="http://schemas.microsoft.com/office/powerpoint/2010/main" val="3490446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8A0D-E9A2-4FE5-9BEE-1AE25CDD746B}"/>
              </a:ext>
            </a:extLst>
          </p:cNvPr>
          <p:cNvSpPr>
            <a:spLocks noGrp="1"/>
          </p:cNvSpPr>
          <p:nvPr>
            <p:ph type="title"/>
          </p:nvPr>
        </p:nvSpPr>
        <p:spPr>
          <a:xfrm>
            <a:off x="6330351" y="2766143"/>
            <a:ext cx="6144884" cy="1325563"/>
          </a:xfrm>
        </p:spPr>
        <p:txBody>
          <a:bodyPr>
            <a:normAutofit fontScale="90000"/>
          </a:bodyPr>
          <a:lstStyle/>
          <a:p>
            <a:r>
              <a:rPr lang="en-US" sz="3600" dirty="0">
                <a:latin typeface="Times New Roman"/>
                <a:cs typeface="Calibri Light"/>
              </a:rPr>
              <a:t>MH APARTMENTS FOR RENT WITH VENUE CLUSTERS</a:t>
            </a:r>
            <a:endParaRPr lang="en-US" sz="3600">
              <a:latin typeface="Times New Roman"/>
              <a:cs typeface="Times New Roman"/>
            </a:endParaRPr>
          </a:p>
        </p:txBody>
      </p:sp>
      <p:pic>
        <p:nvPicPr>
          <p:cNvPr id="4" name="Picture 4" descr="A picture containing text, map&#10;&#10;Description generated with very high confidence">
            <a:extLst>
              <a:ext uri="{FF2B5EF4-FFF2-40B4-BE49-F238E27FC236}">
                <a16:creationId xmlns:a16="http://schemas.microsoft.com/office/drawing/2014/main" id="{D0075781-5FA5-422C-97C4-8E03477BA6C7}"/>
              </a:ext>
            </a:extLst>
          </p:cNvPr>
          <p:cNvPicPr>
            <a:picLocks noGrp="1" noChangeAspect="1"/>
          </p:cNvPicPr>
          <p:nvPr>
            <p:ph idx="1"/>
          </p:nvPr>
        </p:nvPicPr>
        <p:blipFill>
          <a:blip r:embed="rId2"/>
          <a:stretch>
            <a:fillRect/>
          </a:stretch>
        </p:blipFill>
        <p:spPr>
          <a:xfrm>
            <a:off x="172811" y="876721"/>
            <a:ext cx="6152946" cy="5300241"/>
          </a:xfrm>
        </p:spPr>
      </p:pic>
    </p:spTree>
    <p:extLst>
      <p:ext uri="{BB962C8B-B14F-4D97-AF65-F5344CB8AC3E}">
        <p14:creationId xmlns:p14="http://schemas.microsoft.com/office/powerpoint/2010/main" val="741548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70B1C896-F3A1-4466-B0A5-C544387EFB2C}"/>
              </a:ext>
            </a:extLst>
          </p:cNvPr>
          <p:cNvPicPr>
            <a:picLocks noGrp="1" noChangeAspect="1"/>
          </p:cNvPicPr>
          <p:nvPr>
            <p:ph idx="1"/>
          </p:nvPr>
        </p:nvPicPr>
        <p:blipFill>
          <a:blip r:embed="rId2"/>
          <a:stretch>
            <a:fillRect/>
          </a:stretch>
        </p:blipFill>
        <p:spPr>
          <a:xfrm>
            <a:off x="644881" y="387890"/>
            <a:ext cx="10959748" cy="6119752"/>
          </a:xfrm>
        </p:spPr>
      </p:pic>
    </p:spTree>
    <p:extLst>
      <p:ext uri="{BB962C8B-B14F-4D97-AF65-F5344CB8AC3E}">
        <p14:creationId xmlns:p14="http://schemas.microsoft.com/office/powerpoint/2010/main" val="2356111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03A05-F3FB-401B-A0B1-148D1F681B64}"/>
              </a:ext>
            </a:extLst>
          </p:cNvPr>
          <p:cNvSpPr>
            <a:spLocks noGrp="1"/>
          </p:cNvSpPr>
          <p:nvPr>
            <p:ph type="title"/>
          </p:nvPr>
        </p:nvSpPr>
        <p:spPr>
          <a:xfrm>
            <a:off x="6776049" y="2924295"/>
            <a:ext cx="5713563" cy="1325563"/>
          </a:xfrm>
        </p:spPr>
        <p:txBody>
          <a:bodyPr>
            <a:normAutofit/>
          </a:bodyPr>
          <a:lstStyle/>
          <a:p>
            <a:r>
              <a:rPr lang="en-US" sz="3600" dirty="0">
                <a:latin typeface="Times New Roman"/>
                <a:cs typeface="Calibri Light"/>
              </a:rPr>
              <a:t>MH SUBWAY STATION DATA</a:t>
            </a:r>
            <a:endParaRPr lang="en-US" sz="3600">
              <a:latin typeface="Times New Roman"/>
              <a:cs typeface="Times New Roman"/>
            </a:endParaRPr>
          </a:p>
        </p:txBody>
      </p:sp>
      <p:pic>
        <p:nvPicPr>
          <p:cNvPr id="12" name="Picture 12" descr="A screenshot of a cell phone&#10;&#10;Description generated with very high confidence">
            <a:extLst>
              <a:ext uri="{FF2B5EF4-FFF2-40B4-BE49-F238E27FC236}">
                <a16:creationId xmlns:a16="http://schemas.microsoft.com/office/drawing/2014/main" id="{458B3344-7712-4A2C-85DC-2AB714D6131D}"/>
              </a:ext>
            </a:extLst>
          </p:cNvPr>
          <p:cNvPicPr>
            <a:picLocks noGrp="1" noChangeAspect="1"/>
          </p:cNvPicPr>
          <p:nvPr>
            <p:ph idx="1"/>
          </p:nvPr>
        </p:nvPicPr>
        <p:blipFill>
          <a:blip r:embed="rId2"/>
          <a:stretch>
            <a:fillRect/>
          </a:stretch>
        </p:blipFill>
        <p:spPr>
          <a:xfrm>
            <a:off x="59037" y="1349031"/>
            <a:ext cx="6581775" cy="4269356"/>
          </a:xfrm>
        </p:spPr>
      </p:pic>
    </p:spTree>
    <p:extLst>
      <p:ext uri="{BB962C8B-B14F-4D97-AF65-F5344CB8AC3E}">
        <p14:creationId xmlns:p14="http://schemas.microsoft.com/office/powerpoint/2010/main" val="3682144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map&#10;&#10;Description generated with high confidence">
            <a:extLst>
              <a:ext uri="{FF2B5EF4-FFF2-40B4-BE49-F238E27FC236}">
                <a16:creationId xmlns:a16="http://schemas.microsoft.com/office/drawing/2014/main" id="{156E2DC7-E767-4972-9217-399960AE499F}"/>
              </a:ext>
            </a:extLst>
          </p:cNvPr>
          <p:cNvPicPr>
            <a:picLocks noGrp="1" noChangeAspect="1"/>
          </p:cNvPicPr>
          <p:nvPr>
            <p:ph idx="1"/>
          </p:nvPr>
        </p:nvPicPr>
        <p:blipFill>
          <a:blip r:embed="rId2"/>
          <a:stretch>
            <a:fillRect/>
          </a:stretch>
        </p:blipFill>
        <p:spPr>
          <a:xfrm>
            <a:off x="554184" y="301625"/>
            <a:ext cx="10954236" cy="6292281"/>
          </a:xfrm>
        </p:spPr>
      </p:pic>
    </p:spTree>
    <p:extLst>
      <p:ext uri="{BB962C8B-B14F-4D97-AF65-F5344CB8AC3E}">
        <p14:creationId xmlns:p14="http://schemas.microsoft.com/office/powerpoint/2010/main" val="1718637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25EBA-7003-4E4D-8AFB-2186E2DED1BB}"/>
              </a:ext>
            </a:extLst>
          </p:cNvPr>
          <p:cNvSpPr>
            <a:spLocks noGrp="1"/>
          </p:cNvSpPr>
          <p:nvPr>
            <p:ph type="title"/>
          </p:nvPr>
        </p:nvSpPr>
        <p:spPr>
          <a:xfrm>
            <a:off x="838200" y="163842"/>
            <a:ext cx="10515600" cy="1641864"/>
          </a:xfrm>
        </p:spPr>
        <p:txBody>
          <a:bodyPr>
            <a:normAutofit fontScale="90000"/>
          </a:bodyPr>
          <a:lstStyle/>
          <a:p>
            <a:r>
              <a:rPr lang="en-US" sz="4000" dirty="0">
                <a:latin typeface="Times New Roman"/>
                <a:cs typeface="Calibri Light"/>
              </a:rPr>
              <a:t>                     SELECTED </a:t>
            </a:r>
            <a:r>
              <a:rPr lang="en-US" sz="3600" dirty="0">
                <a:latin typeface="Times New Roman"/>
                <a:cs typeface="Calibri Light"/>
              </a:rPr>
              <a:t>APARTMENT</a:t>
            </a:r>
            <a:br>
              <a:rPr lang="en-US" dirty="0">
                <a:latin typeface="Times New Roman"/>
                <a:cs typeface="Calibri Light"/>
              </a:rPr>
            </a:br>
            <a:r>
              <a:rPr lang="en-US" sz="2700" dirty="0">
                <a:latin typeface="Times New Roman"/>
                <a:cs typeface="Calibri Light"/>
              </a:rPr>
              <a:t>                    The ONE consolidated map shows all information for decision:</a:t>
            </a:r>
            <a:br>
              <a:rPr lang="en-US" sz="2700" dirty="0">
                <a:latin typeface="Times New Roman"/>
                <a:cs typeface="Calibri Light"/>
              </a:rPr>
            </a:br>
            <a:r>
              <a:rPr lang="en-US" sz="2700" dirty="0">
                <a:latin typeface="Times New Roman"/>
                <a:cs typeface="Calibri Light"/>
              </a:rPr>
              <a:t>             Apartments address, price, </a:t>
            </a:r>
            <a:r>
              <a:rPr lang="en-US" sz="2700" dirty="0" err="1">
                <a:latin typeface="Times New Roman"/>
                <a:cs typeface="Calibri Light"/>
              </a:rPr>
              <a:t>neighbour</a:t>
            </a:r>
            <a:r>
              <a:rPr lang="en-US" sz="2700" dirty="0">
                <a:latin typeface="Times New Roman"/>
                <a:cs typeface="Calibri Light"/>
              </a:rPr>
              <a:t>-hood, cluster of venues and subway station nearby.</a:t>
            </a:r>
            <a:br>
              <a:rPr lang="en-US" sz="2700" dirty="0">
                <a:latin typeface="Times New Roman"/>
                <a:cs typeface="Calibri Light"/>
              </a:rPr>
            </a:br>
            <a:r>
              <a:rPr lang="en-US" sz="2700" dirty="0">
                <a:latin typeface="Times New Roman"/>
                <a:cs typeface="Calibri Light"/>
              </a:rPr>
              <a:t>                 Blue dots=</a:t>
            </a:r>
            <a:r>
              <a:rPr lang="en-US" sz="2700" dirty="0" err="1">
                <a:latin typeface="Times New Roman"/>
                <a:cs typeface="Calibri Light"/>
              </a:rPr>
              <a:t>apts</a:t>
            </a:r>
            <a:r>
              <a:rPr lang="en-US" sz="2700" dirty="0">
                <a:latin typeface="Times New Roman"/>
                <a:cs typeface="Calibri Light"/>
              </a:rPr>
              <a:t>, Red dots=subway station, </a:t>
            </a:r>
            <a:r>
              <a:rPr lang="en-US" sz="2700" dirty="0" err="1">
                <a:latin typeface="Times New Roman"/>
                <a:cs typeface="Calibri Light"/>
              </a:rPr>
              <a:t>Bubles</a:t>
            </a:r>
            <a:r>
              <a:rPr lang="en-US" sz="2700" dirty="0">
                <a:latin typeface="Times New Roman"/>
                <a:cs typeface="Calibri Light"/>
              </a:rPr>
              <a:t> = Cluster of venues</a:t>
            </a:r>
            <a:endParaRPr lang="en-US" sz="2700">
              <a:latin typeface="Times New Roman"/>
              <a:cs typeface="Times New Roman"/>
            </a:endParaRPr>
          </a:p>
        </p:txBody>
      </p:sp>
      <p:pic>
        <p:nvPicPr>
          <p:cNvPr id="4" name="Picture 4" descr="A close up of a map&#10;&#10;Description generated with high confidence">
            <a:extLst>
              <a:ext uri="{FF2B5EF4-FFF2-40B4-BE49-F238E27FC236}">
                <a16:creationId xmlns:a16="http://schemas.microsoft.com/office/drawing/2014/main" id="{C2B7F0DD-A7EA-4113-AB09-E5562146DC28}"/>
              </a:ext>
            </a:extLst>
          </p:cNvPr>
          <p:cNvPicPr>
            <a:picLocks noGrp="1" noChangeAspect="1"/>
          </p:cNvPicPr>
          <p:nvPr>
            <p:ph idx="1"/>
          </p:nvPr>
        </p:nvPicPr>
        <p:blipFill>
          <a:blip r:embed="rId2"/>
          <a:stretch>
            <a:fillRect/>
          </a:stretch>
        </p:blipFill>
        <p:spPr>
          <a:xfrm>
            <a:off x="1256581" y="1956475"/>
            <a:ext cx="9908875" cy="4779752"/>
          </a:xfrm>
        </p:spPr>
      </p:pic>
    </p:spTree>
    <p:extLst>
      <p:ext uri="{BB962C8B-B14F-4D97-AF65-F5344CB8AC3E}">
        <p14:creationId xmlns:p14="http://schemas.microsoft.com/office/powerpoint/2010/main" val="646138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A9F16-3839-49E6-990F-C895CE2984EF}"/>
              </a:ext>
            </a:extLst>
          </p:cNvPr>
          <p:cNvSpPr>
            <a:spLocks noGrp="1"/>
          </p:cNvSpPr>
          <p:nvPr>
            <p:ph type="title"/>
          </p:nvPr>
        </p:nvSpPr>
        <p:spPr>
          <a:xfrm>
            <a:off x="838200" y="106332"/>
            <a:ext cx="10515600" cy="1325563"/>
          </a:xfrm>
        </p:spPr>
        <p:txBody>
          <a:bodyPr>
            <a:normAutofit/>
          </a:bodyPr>
          <a:lstStyle/>
          <a:p>
            <a:r>
              <a:rPr lang="en-US" sz="3600" dirty="0">
                <a:latin typeface="Times New Roman"/>
                <a:cs typeface="Times New Roman"/>
              </a:rPr>
              <a:t>                        APARTMENT SELECTION</a:t>
            </a:r>
          </a:p>
        </p:txBody>
      </p:sp>
      <p:sp>
        <p:nvSpPr>
          <p:cNvPr id="3" name="Content Placeholder 2">
            <a:extLst>
              <a:ext uri="{FF2B5EF4-FFF2-40B4-BE49-F238E27FC236}">
                <a16:creationId xmlns:a16="http://schemas.microsoft.com/office/drawing/2014/main" id="{CDE078E3-A3FD-4A53-B6BD-2257AB96EECF}"/>
              </a:ext>
            </a:extLst>
          </p:cNvPr>
          <p:cNvSpPr>
            <a:spLocks noGrp="1"/>
          </p:cNvSpPr>
          <p:nvPr>
            <p:ph idx="1"/>
          </p:nvPr>
        </p:nvSpPr>
        <p:spPr>
          <a:xfrm>
            <a:off x="838200" y="1164267"/>
            <a:ext cx="10515600" cy="5487148"/>
          </a:xfrm>
        </p:spPr>
        <p:txBody>
          <a:bodyPr vert="horz" lIns="91440" tIns="45720" rIns="91440" bIns="45720" rtlCol="0" anchor="t">
            <a:normAutofit fontScale="92500" lnSpcReduction="10000"/>
          </a:bodyPr>
          <a:lstStyle/>
          <a:p>
            <a:r>
              <a:rPr lang="en-US" dirty="0">
                <a:cs typeface="Calibri"/>
              </a:rPr>
              <a:t>Using the "one map" above, I was able to explore all possibilities since the popups provide the information needed for a good decision.</a:t>
            </a:r>
          </a:p>
          <a:p>
            <a:r>
              <a:rPr lang="en-US" dirty="0">
                <a:cs typeface="Calibri"/>
              </a:rPr>
              <a:t>Apartment 1 rent cost is US7500 slightly above the US7000 budget. Apt 1 is located 400 meters from subway station at 59th street and work place (Park Ave and 53rd) is another 600 meters way. I can walk to work place and use subway for other places around. Venues for this apt are as of Cluster 2 and it is located in a fine district in the East side of Manhattan.</a:t>
            </a:r>
          </a:p>
          <a:p>
            <a:r>
              <a:rPr lang="en-US" dirty="0">
                <a:cs typeface="Calibri"/>
              </a:rPr>
              <a:t>Apartment 2 rent cost is US6935, just under the US7000 budget. Apt 2 is located 60 meters from subway station at Fulton Street, but I will have to ride the subway daily to work, possibly 40-60 in ride. Venues for this apt are as of Cluster 3.</a:t>
            </a:r>
          </a:p>
          <a:p>
            <a:r>
              <a:rPr lang="en-US" dirty="0">
                <a:cs typeface="Calibri"/>
              </a:rPr>
              <a:t>Based on current Southbank venues, I feel that Cluster 3 type of venues is a closer resemblance to my current place. That means that APARTMENT 2 is a better choice and cheaper which means I can use it for other expenses. However, there is the issue of transport.</a:t>
            </a:r>
          </a:p>
        </p:txBody>
      </p:sp>
    </p:spTree>
    <p:extLst>
      <p:ext uri="{BB962C8B-B14F-4D97-AF65-F5344CB8AC3E}">
        <p14:creationId xmlns:p14="http://schemas.microsoft.com/office/powerpoint/2010/main" val="2016465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89CB6-61AF-470C-A9A8-8F1AAEE49B0E}"/>
              </a:ext>
            </a:extLst>
          </p:cNvPr>
          <p:cNvSpPr>
            <a:spLocks noGrp="1"/>
          </p:cNvSpPr>
          <p:nvPr>
            <p:ph type="title"/>
          </p:nvPr>
        </p:nvSpPr>
        <p:spPr>
          <a:xfrm>
            <a:off x="838200" y="264483"/>
            <a:ext cx="10515600" cy="1325563"/>
          </a:xfrm>
        </p:spPr>
        <p:txBody>
          <a:bodyPr>
            <a:normAutofit/>
          </a:bodyPr>
          <a:lstStyle/>
          <a:p>
            <a:r>
              <a:rPr lang="en-US" sz="3600">
                <a:latin typeface="Times New Roman"/>
                <a:cs typeface="Calibri Light"/>
              </a:rPr>
              <a:t>                               5. DISCUSSION</a:t>
            </a:r>
            <a:endParaRPr lang="en-US" sz="3600">
              <a:latin typeface="Times New Roman"/>
              <a:cs typeface="Times New Roman"/>
            </a:endParaRPr>
          </a:p>
        </p:txBody>
      </p:sp>
      <p:sp>
        <p:nvSpPr>
          <p:cNvPr id="3" name="Content Placeholder 2">
            <a:extLst>
              <a:ext uri="{FF2B5EF4-FFF2-40B4-BE49-F238E27FC236}">
                <a16:creationId xmlns:a16="http://schemas.microsoft.com/office/drawing/2014/main" id="{470DA4C2-B07C-45ED-A8D7-D0DF37944549}"/>
              </a:ext>
            </a:extLst>
          </p:cNvPr>
          <p:cNvSpPr>
            <a:spLocks noGrp="1"/>
          </p:cNvSpPr>
          <p:nvPr>
            <p:ph idx="1"/>
          </p:nvPr>
        </p:nvSpPr>
        <p:spPr>
          <a:xfrm>
            <a:off x="838200" y="1351173"/>
            <a:ext cx="10515600" cy="5228356"/>
          </a:xfrm>
        </p:spPr>
        <p:txBody>
          <a:bodyPr vert="horz" lIns="91440" tIns="45720" rIns="91440" bIns="45720" rtlCol="0" anchor="t">
            <a:normAutofit fontScale="92500" lnSpcReduction="20000"/>
          </a:bodyPr>
          <a:lstStyle/>
          <a:p>
            <a:r>
              <a:rPr lang="en-US" dirty="0">
                <a:latin typeface="Times New Roman"/>
                <a:cs typeface="Times New Roman"/>
              </a:rPr>
              <a:t>I believe that convenience and location both matter a lot. Having to spend $7000 USD per month considering that I currently pay 2000 USD a month in Southbank and enjoying life means I should stay in Melbourne. I believe my income should be enough to justify rent of 30-35%. However the US opportunity is closer to 50% of the total, meaning that I am better off staying in Melbourne and looking for another opportunity.</a:t>
            </a:r>
            <a:endParaRPr lang="en-US" dirty="0">
              <a:latin typeface="Calibri" panose="020F0502020204030204"/>
              <a:cs typeface="Calibri" panose="020F0502020204030204"/>
            </a:endParaRPr>
          </a:p>
          <a:p>
            <a:r>
              <a:rPr lang="en-US" dirty="0">
                <a:latin typeface="Times New Roman"/>
                <a:cs typeface="Times New Roman"/>
              </a:rPr>
              <a:t>In terms of the Coursera course: In general, I am very impressed with the overall organization, content and lab works presented during the Coursera IBM Certification Course. It helped me learn variety of data science tools with my zero previous knowledge of coding.</a:t>
            </a:r>
          </a:p>
          <a:p>
            <a:r>
              <a:rPr lang="en-US" dirty="0">
                <a:latin typeface="Times New Roman"/>
                <a:cs typeface="Times New Roman"/>
              </a:rPr>
              <a:t>I feel this Capstone project presented me a great opportunity to practice and apply the Data Science tools and methodologies learned. I have created a good project that I can present as an example to show my potential.</a:t>
            </a:r>
          </a:p>
          <a:p>
            <a:r>
              <a:rPr lang="en-US" dirty="0">
                <a:latin typeface="Times New Roman"/>
                <a:cs typeface="Times New Roman"/>
              </a:rPr>
              <a:t>I feel I have acquired a good starting point to become a professional Data Scientist and I will continue exploring to creating examples of practical cases.</a:t>
            </a:r>
          </a:p>
        </p:txBody>
      </p:sp>
    </p:spTree>
    <p:extLst>
      <p:ext uri="{BB962C8B-B14F-4D97-AF65-F5344CB8AC3E}">
        <p14:creationId xmlns:p14="http://schemas.microsoft.com/office/powerpoint/2010/main" val="1827675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E17870D-0B22-4682-A49B-F964E0316218}"/>
              </a:ext>
            </a:extLst>
          </p:cNvPr>
          <p:cNvSpPr>
            <a:spLocks noGrp="1"/>
          </p:cNvSpPr>
          <p:nvPr>
            <p:ph type="title"/>
          </p:nvPr>
        </p:nvSpPr>
        <p:spPr>
          <a:xfrm>
            <a:off x="640079" y="2053641"/>
            <a:ext cx="3669161" cy="2760098"/>
          </a:xfrm>
        </p:spPr>
        <p:txBody>
          <a:bodyPr>
            <a:noAutofit/>
          </a:bodyPr>
          <a:lstStyle/>
          <a:p>
            <a:r>
              <a:rPr lang="en-US" sz="3700">
                <a:solidFill>
                  <a:srgbClr val="FFFFFF"/>
                </a:solidFill>
                <a:ea typeface="+mj-lt"/>
                <a:cs typeface="+mj-lt"/>
              </a:rPr>
              <a:t>REPORTCONTENT AND PRESENTATION OUTLINE </a:t>
            </a:r>
            <a:endParaRPr lang="en-US" sz="3700">
              <a:solidFill>
                <a:srgbClr val="FFFFFF"/>
              </a:solidFill>
            </a:endParaRPr>
          </a:p>
        </p:txBody>
      </p:sp>
      <p:sp>
        <p:nvSpPr>
          <p:cNvPr id="3" name="Content Placeholder 2">
            <a:extLst>
              <a:ext uri="{FF2B5EF4-FFF2-40B4-BE49-F238E27FC236}">
                <a16:creationId xmlns:a16="http://schemas.microsoft.com/office/drawing/2014/main" id="{0078CF20-D73B-480C-B855-E77652B4D51B}"/>
              </a:ext>
            </a:extLst>
          </p:cNvPr>
          <p:cNvSpPr>
            <a:spLocks noGrp="1"/>
          </p:cNvSpPr>
          <p:nvPr>
            <p:ph idx="1"/>
          </p:nvPr>
        </p:nvSpPr>
        <p:spPr>
          <a:xfrm>
            <a:off x="6090574" y="126131"/>
            <a:ext cx="5306084" cy="6725878"/>
          </a:xfrm>
        </p:spPr>
        <p:txBody>
          <a:bodyPr vert="horz" lIns="91440" tIns="45720" rIns="91440" bIns="45720" rtlCol="0" anchor="ctr">
            <a:noAutofit/>
          </a:bodyPr>
          <a:lstStyle/>
          <a:p>
            <a:endParaRPr lang="en-US" dirty="0">
              <a:solidFill>
                <a:srgbClr val="000000"/>
              </a:solidFill>
              <a:cs typeface="Calibri"/>
            </a:endParaRPr>
          </a:p>
          <a:p>
            <a:r>
              <a:rPr lang="en-US" sz="2400" dirty="0">
                <a:latin typeface="Times New Roman"/>
                <a:ea typeface="+mn-lt"/>
                <a:cs typeface="+mn-lt"/>
              </a:rPr>
              <a:t>1.Introduction </a:t>
            </a:r>
            <a:endParaRPr lang="en-US" sz="2400">
              <a:latin typeface="Times New Roman"/>
              <a:ea typeface="+mn-lt"/>
              <a:cs typeface="Times New Roman"/>
            </a:endParaRPr>
          </a:p>
          <a:p>
            <a:pPr marL="0" indent="0">
              <a:buNone/>
            </a:pPr>
            <a:r>
              <a:rPr lang="en-US" sz="2400" dirty="0">
                <a:latin typeface="Times New Roman"/>
                <a:ea typeface="+mn-lt"/>
                <a:cs typeface="+mn-lt"/>
              </a:rPr>
              <a:t>       The “Business problem” to be solved by this project and interested audience 2.Data section Data requirements and data sources needed to investigate the problem </a:t>
            </a:r>
            <a:endParaRPr lang="en-US" sz="2400">
              <a:latin typeface="Times New Roman"/>
              <a:cs typeface="Times New Roman"/>
            </a:endParaRPr>
          </a:p>
          <a:p>
            <a:r>
              <a:rPr lang="en-US" sz="2400" dirty="0">
                <a:latin typeface="Times New Roman"/>
                <a:ea typeface="+mn-lt"/>
                <a:cs typeface="+mn-lt"/>
              </a:rPr>
              <a:t>2. Methodology </a:t>
            </a:r>
            <a:endParaRPr lang="en-US" sz="2400">
              <a:latin typeface="Times New Roman"/>
              <a:ea typeface="+mn-lt"/>
              <a:cs typeface="Times New Roman"/>
            </a:endParaRPr>
          </a:p>
          <a:p>
            <a:pPr marL="0" indent="0">
              <a:buNone/>
            </a:pPr>
            <a:r>
              <a:rPr lang="en-US" sz="2400" dirty="0">
                <a:latin typeface="Times New Roman"/>
                <a:ea typeface="+mn-lt"/>
                <a:cs typeface="+mn-lt"/>
              </a:rPr>
              <a:t>       Main technical component of the report- execution of data processing techniques, exploratory data analysis and machine learning techniques used </a:t>
            </a:r>
            <a:endParaRPr lang="en-US" sz="2400">
              <a:latin typeface="Times New Roman"/>
              <a:cs typeface="Times New Roman"/>
            </a:endParaRPr>
          </a:p>
          <a:p>
            <a:r>
              <a:rPr lang="en-US" sz="2400" dirty="0">
                <a:latin typeface="Times New Roman"/>
                <a:ea typeface="+mn-lt"/>
                <a:cs typeface="+mn-lt"/>
              </a:rPr>
              <a:t>3. Results</a:t>
            </a:r>
            <a:endParaRPr lang="en-US" sz="2400">
              <a:latin typeface="Times New Roman"/>
              <a:ea typeface="+mn-lt"/>
              <a:cs typeface="Times New Roman"/>
            </a:endParaRPr>
          </a:p>
          <a:p>
            <a:pPr marL="0" indent="0">
              <a:buNone/>
            </a:pPr>
            <a:r>
              <a:rPr lang="en-US" sz="2400" dirty="0">
                <a:latin typeface="Times New Roman"/>
                <a:ea typeface="+mn-lt"/>
                <a:cs typeface="+mn-lt"/>
              </a:rPr>
              <a:t>        Discussion of results </a:t>
            </a:r>
            <a:endParaRPr lang="en-US" sz="2400">
              <a:latin typeface="Times New Roman"/>
              <a:cs typeface="Times New Roman"/>
            </a:endParaRPr>
          </a:p>
          <a:p>
            <a:r>
              <a:rPr lang="en-US" sz="2400" dirty="0">
                <a:latin typeface="Times New Roman"/>
                <a:ea typeface="+mn-lt"/>
                <a:cs typeface="+mn-lt"/>
              </a:rPr>
              <a:t>Discussion</a:t>
            </a:r>
            <a:br>
              <a:rPr lang="en-US" sz="2400" dirty="0">
                <a:latin typeface="Times New Roman"/>
                <a:ea typeface="+mn-lt"/>
                <a:cs typeface="+mn-lt"/>
              </a:rPr>
            </a:br>
            <a:r>
              <a:rPr lang="en-US" sz="2400" dirty="0">
                <a:latin typeface="Times New Roman"/>
                <a:ea typeface="+mn-lt"/>
                <a:cs typeface="+mn-lt"/>
              </a:rPr>
              <a:t>  Observations leading to conclusion </a:t>
            </a:r>
            <a:endParaRPr lang="en-US" sz="2400">
              <a:latin typeface="Times New Roman"/>
              <a:cs typeface="Times New Roman"/>
            </a:endParaRPr>
          </a:p>
          <a:p>
            <a:r>
              <a:rPr lang="en-US" sz="2400" dirty="0">
                <a:latin typeface="Times New Roman"/>
                <a:ea typeface="+mn-lt"/>
                <a:cs typeface="+mn-lt"/>
              </a:rPr>
              <a:t>Conclusion -Final decision </a:t>
            </a:r>
            <a:endParaRPr lang="en-US" sz="2400">
              <a:latin typeface="Times New Roman"/>
              <a:cs typeface="Times New Roman"/>
            </a:endParaRPr>
          </a:p>
          <a:p>
            <a:endParaRPr lang="en-US" sz="2400" dirty="0">
              <a:latin typeface="Times New Roman"/>
              <a:cs typeface="Calibri"/>
            </a:endParaRPr>
          </a:p>
        </p:txBody>
      </p:sp>
    </p:spTree>
    <p:extLst>
      <p:ext uri="{BB962C8B-B14F-4D97-AF65-F5344CB8AC3E}">
        <p14:creationId xmlns:p14="http://schemas.microsoft.com/office/powerpoint/2010/main" val="4448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35F8-04B9-44BD-B1AA-ECB18F19F3D0}"/>
              </a:ext>
            </a:extLst>
          </p:cNvPr>
          <p:cNvSpPr>
            <a:spLocks noGrp="1"/>
          </p:cNvSpPr>
          <p:nvPr>
            <p:ph type="title"/>
          </p:nvPr>
        </p:nvSpPr>
        <p:spPr/>
        <p:txBody>
          <a:bodyPr>
            <a:normAutofit/>
          </a:bodyPr>
          <a:lstStyle/>
          <a:p>
            <a:r>
              <a:rPr lang="en-US" sz="3600">
                <a:latin typeface="Times New Roman"/>
                <a:cs typeface="Calibri Light"/>
              </a:rPr>
              <a:t>                             6. CONCLUSION</a:t>
            </a:r>
            <a:endParaRPr lang="en-US" sz="3600">
              <a:latin typeface="Times New Roman"/>
              <a:cs typeface="Times New Roman"/>
            </a:endParaRPr>
          </a:p>
        </p:txBody>
      </p:sp>
      <p:sp>
        <p:nvSpPr>
          <p:cNvPr id="3" name="Content Placeholder 2">
            <a:extLst>
              <a:ext uri="{FF2B5EF4-FFF2-40B4-BE49-F238E27FC236}">
                <a16:creationId xmlns:a16="http://schemas.microsoft.com/office/drawing/2014/main" id="{BBB8EDF5-2874-405B-9B31-57C03A3BFA9E}"/>
              </a:ext>
            </a:extLst>
          </p:cNvPr>
          <p:cNvSpPr>
            <a:spLocks noGrp="1"/>
          </p:cNvSpPr>
          <p:nvPr>
            <p:ph idx="1"/>
          </p:nvPr>
        </p:nvSpPr>
        <p:spPr>
          <a:xfrm>
            <a:off x="823823" y="1638719"/>
            <a:ext cx="10515600" cy="4782658"/>
          </a:xfrm>
        </p:spPr>
        <p:txBody>
          <a:bodyPr vert="horz" lIns="91440" tIns="45720" rIns="91440" bIns="45720" rtlCol="0" anchor="t">
            <a:normAutofit fontScale="92500" lnSpcReduction="20000"/>
          </a:bodyPr>
          <a:lstStyle/>
          <a:p>
            <a:r>
              <a:rPr lang="en-US" dirty="0">
                <a:cs typeface="Calibri"/>
              </a:rPr>
              <a:t>I have decided to move to the US and stay in Melbourne considering the prices. I will explore Los Angeles for future career opportunities and run the same cost benefit analysis to make an informed data driven decision.</a:t>
            </a:r>
          </a:p>
          <a:p>
            <a:endParaRPr lang="en-US" dirty="0">
              <a:cs typeface="Calibri"/>
            </a:endParaRPr>
          </a:p>
          <a:p>
            <a:r>
              <a:rPr lang="en-US" dirty="0">
                <a:cs typeface="Calibri"/>
              </a:rPr>
              <a:t>Final feedback on the overall data science course</a:t>
            </a:r>
          </a:p>
          <a:p>
            <a:r>
              <a:rPr lang="en-US" dirty="0">
                <a:cs typeface="Calibri"/>
              </a:rPr>
              <a:t>I am very happy to be able to complete the 9 course specialization within couple of months.</a:t>
            </a:r>
          </a:p>
          <a:p>
            <a:r>
              <a:rPr lang="en-US" dirty="0">
                <a:cs typeface="Calibri"/>
              </a:rPr>
              <a:t>The mapping with Folium is a very powerful technique to consolidates information and make the analysis and decision thoroughly and with confidence. I would recommend for use in similar situations.</a:t>
            </a:r>
          </a:p>
          <a:p>
            <a:endParaRPr lang="en-US" dirty="0">
              <a:cs typeface="Calibri"/>
            </a:endParaRPr>
          </a:p>
          <a:p>
            <a:r>
              <a:rPr lang="en-US" dirty="0">
                <a:cs typeface="Calibri"/>
              </a:rPr>
              <a:t>Thank you for reviewing my work and thanks to the IBM/Coursera community for this outstanding course.</a:t>
            </a:r>
          </a:p>
        </p:txBody>
      </p:sp>
    </p:spTree>
    <p:extLst>
      <p:ext uri="{BB962C8B-B14F-4D97-AF65-F5344CB8AC3E}">
        <p14:creationId xmlns:p14="http://schemas.microsoft.com/office/powerpoint/2010/main" val="168426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82C507D-C6EF-4FC6-A2D5-72B15F94810C}"/>
              </a:ext>
            </a:extLst>
          </p:cNvPr>
          <p:cNvSpPr>
            <a:spLocks noGrp="1"/>
          </p:cNvSpPr>
          <p:nvPr>
            <p:ph type="title"/>
          </p:nvPr>
        </p:nvSpPr>
        <p:spPr>
          <a:xfrm>
            <a:off x="1179226" y="1258000"/>
            <a:ext cx="9833548" cy="1066771"/>
          </a:xfrm>
        </p:spPr>
        <p:txBody>
          <a:bodyPr>
            <a:normAutofit/>
          </a:bodyPr>
          <a:lstStyle/>
          <a:p>
            <a:pPr algn="ctr"/>
            <a:r>
              <a:rPr lang="en-US" sz="4800" dirty="0">
                <a:solidFill>
                  <a:schemeClr val="bg1"/>
                </a:solidFill>
                <a:latin typeface="Times New Roman"/>
                <a:ea typeface="+mj-lt"/>
                <a:cs typeface="+mj-lt"/>
              </a:rPr>
              <a:t>1. INTRODUCTION </a:t>
            </a:r>
            <a:endParaRPr lang="en-US" sz="5400" dirty="0">
              <a:solidFill>
                <a:schemeClr val="bg1"/>
              </a:solidFill>
              <a:latin typeface="Times New Roman"/>
              <a:cs typeface="Calibri Light"/>
            </a:endParaRPr>
          </a:p>
          <a:p>
            <a:pPr algn="ctr"/>
            <a:endParaRPr lang="en-US" sz="4800" dirty="0">
              <a:solidFill>
                <a:schemeClr val="bg1"/>
              </a:solidFill>
              <a:latin typeface="Times New Roman"/>
              <a:cs typeface="Calibri Light"/>
            </a:endParaRPr>
          </a:p>
        </p:txBody>
      </p:sp>
      <p:sp>
        <p:nvSpPr>
          <p:cNvPr id="3" name="Content Placeholder 2">
            <a:extLst>
              <a:ext uri="{FF2B5EF4-FFF2-40B4-BE49-F238E27FC236}">
                <a16:creationId xmlns:a16="http://schemas.microsoft.com/office/drawing/2014/main" id="{14871ECA-3D1F-41AE-9759-F5833ECDC043}"/>
              </a:ext>
            </a:extLst>
          </p:cNvPr>
          <p:cNvSpPr>
            <a:spLocks noGrp="1"/>
          </p:cNvSpPr>
          <p:nvPr>
            <p:ph idx="1"/>
          </p:nvPr>
        </p:nvSpPr>
        <p:spPr>
          <a:xfrm>
            <a:off x="460359" y="2632895"/>
            <a:ext cx="11443811" cy="4102956"/>
          </a:xfrm>
        </p:spPr>
        <p:txBody>
          <a:bodyPr vert="horz" lIns="91440" tIns="45720" rIns="91440" bIns="45720" rtlCol="0" anchor="t">
            <a:noAutofit/>
          </a:bodyPr>
          <a:lstStyle/>
          <a:p>
            <a:r>
              <a:rPr lang="en-US" sz="2000" dirty="0">
                <a:latin typeface="Times New Roman"/>
                <a:ea typeface="+mn-lt"/>
                <a:cs typeface="+mn-lt"/>
              </a:rPr>
              <a:t>1.1 Scenario and Background </a:t>
            </a:r>
            <a:endParaRPr lang="en-US" sz="2000">
              <a:solidFill>
                <a:srgbClr val="000000"/>
              </a:solidFill>
              <a:latin typeface="Times New Roman"/>
              <a:cs typeface="Calibri" panose="020F0502020204030204"/>
            </a:endParaRPr>
          </a:p>
          <a:p>
            <a:r>
              <a:rPr lang="en-US" sz="2000" dirty="0">
                <a:latin typeface="Times New Roman"/>
                <a:ea typeface="+mn-lt"/>
                <a:cs typeface="+mn-lt"/>
              </a:rPr>
              <a:t>I currently live in Riverside Quay, Southbank, Melbourne, Australia within walking distance to the central business district, train stations and food amenities, shopping malls and festivals. I have an offer to move to Manhattan New York and would like to do a cost benefit analysis to see if I can </a:t>
            </a:r>
            <a:endParaRPr lang="en-US" sz="2000">
              <a:latin typeface="Times New Roman"/>
              <a:cs typeface="Times New Roman"/>
            </a:endParaRPr>
          </a:p>
          <a:p>
            <a:r>
              <a:rPr lang="en-US" sz="2000" dirty="0">
                <a:latin typeface="Times New Roman"/>
                <a:ea typeface="+mn-lt"/>
                <a:cs typeface="+mn-lt"/>
              </a:rPr>
              <a:t>afford to maintain the same lifestyle/location with the offered salary. </a:t>
            </a:r>
            <a:r>
              <a:rPr lang="en-US" sz="2000" dirty="0" err="1">
                <a:latin typeface="Times New Roman"/>
                <a:ea typeface="+mn-lt"/>
                <a:cs typeface="+mn-lt"/>
              </a:rPr>
              <a:t>Problemstatementto</a:t>
            </a:r>
            <a:r>
              <a:rPr lang="en-US" sz="2000" dirty="0">
                <a:latin typeface="Times New Roman"/>
                <a:ea typeface="+mn-lt"/>
                <a:cs typeface="+mn-lt"/>
              </a:rPr>
              <a:t> resolve </a:t>
            </a:r>
            <a:endParaRPr lang="en-US" sz="2000">
              <a:latin typeface="Times New Roman"/>
              <a:cs typeface="Times New Roman"/>
            </a:endParaRPr>
          </a:p>
          <a:p>
            <a:r>
              <a:rPr lang="en-US" sz="2000" dirty="0" err="1">
                <a:latin typeface="Times New Roman"/>
                <a:ea typeface="+mn-lt"/>
                <a:cs typeface="+mn-lt"/>
              </a:rPr>
              <a:t>Tofind</a:t>
            </a:r>
            <a:r>
              <a:rPr lang="en-US" sz="2000" dirty="0">
                <a:latin typeface="Times New Roman"/>
                <a:ea typeface="+mn-lt"/>
                <a:cs typeface="+mn-lt"/>
              </a:rPr>
              <a:t> an apartment with </a:t>
            </a:r>
            <a:r>
              <a:rPr lang="en-US" sz="2000" dirty="0" err="1">
                <a:latin typeface="Times New Roman"/>
                <a:ea typeface="+mn-lt"/>
                <a:cs typeface="+mn-lt"/>
              </a:rPr>
              <a:t>minimumof</a:t>
            </a:r>
            <a:r>
              <a:rPr lang="en-US" sz="2000" dirty="0">
                <a:latin typeface="Times New Roman"/>
                <a:ea typeface="+mn-lt"/>
                <a:cs typeface="+mn-lt"/>
              </a:rPr>
              <a:t> 2 </a:t>
            </a:r>
            <a:r>
              <a:rPr lang="en-US" sz="2000" dirty="0" err="1">
                <a:latin typeface="Times New Roman"/>
                <a:ea typeface="+mn-lt"/>
                <a:cs typeface="+mn-lt"/>
              </a:rPr>
              <a:t>bedrooms,price</a:t>
            </a:r>
            <a:r>
              <a:rPr lang="en-US" sz="2000" dirty="0">
                <a:latin typeface="Times New Roman"/>
                <a:ea typeface="+mn-lt"/>
                <a:cs typeface="+mn-lt"/>
              </a:rPr>
              <a:t> of MaximumUS$7000 per </a:t>
            </a:r>
            <a:r>
              <a:rPr lang="en-US" sz="2000" dirty="0" err="1">
                <a:latin typeface="Times New Roman"/>
                <a:ea typeface="+mn-lt"/>
                <a:cs typeface="+mn-lt"/>
              </a:rPr>
              <a:t>monthlocated</a:t>
            </a:r>
            <a:r>
              <a:rPr lang="en-US" sz="2000" dirty="0">
                <a:latin typeface="Times New Roman"/>
                <a:ea typeface="+mn-lt"/>
                <a:cs typeface="+mn-lt"/>
              </a:rPr>
              <a:t> within 1.5 kilometers of subway along with great food amenities </a:t>
            </a:r>
          </a:p>
          <a:p>
            <a:r>
              <a:rPr lang="en-US" sz="2000" dirty="0">
                <a:latin typeface="Times New Roman"/>
                <a:ea typeface="+mn-lt"/>
                <a:cs typeface="+mn-lt"/>
              </a:rPr>
              <a:t>Interested Audience </a:t>
            </a:r>
            <a:endParaRPr lang="en-US" sz="2000">
              <a:latin typeface="Times New Roman"/>
              <a:cs typeface="Times New Roman"/>
            </a:endParaRPr>
          </a:p>
          <a:p>
            <a:r>
              <a:rPr lang="en-US" sz="2000" dirty="0">
                <a:latin typeface="Times New Roman"/>
                <a:ea typeface="+mn-lt"/>
                <a:cs typeface="+mn-lt"/>
              </a:rPr>
              <a:t>I believe this project is interesting for any expat deciding to migrate to the united states and would liketoleveragetoolssuchasfoursquareanddatasciencetomakeaninformeddata driven decision. The project is replicable for other cities and having a background in data science is recommended. </a:t>
            </a:r>
            <a:endParaRPr lang="en-US" sz="2000">
              <a:latin typeface="Times New Roman"/>
              <a:cs typeface="Times New Roman"/>
            </a:endParaRPr>
          </a:p>
          <a:p>
            <a:endParaRPr lang="en-US" sz="2000" dirty="0">
              <a:solidFill>
                <a:srgbClr val="000000"/>
              </a:solidFill>
              <a:latin typeface="Times New Roman"/>
              <a:cs typeface="Calibri"/>
            </a:endParaRPr>
          </a:p>
        </p:txBody>
      </p:sp>
    </p:spTree>
    <p:extLst>
      <p:ext uri="{BB962C8B-B14F-4D97-AF65-F5344CB8AC3E}">
        <p14:creationId xmlns:p14="http://schemas.microsoft.com/office/powerpoint/2010/main" val="3646480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275AA-A06C-46FF-BF96-2BB95F7F5200}"/>
              </a:ext>
            </a:extLst>
          </p:cNvPr>
          <p:cNvSpPr>
            <a:spLocks noGrp="1"/>
          </p:cNvSpPr>
          <p:nvPr>
            <p:ph type="title"/>
          </p:nvPr>
        </p:nvSpPr>
        <p:spPr>
          <a:xfrm>
            <a:off x="421257" y="106332"/>
            <a:ext cx="10515600" cy="1325563"/>
          </a:xfrm>
        </p:spPr>
        <p:txBody>
          <a:bodyPr/>
          <a:lstStyle/>
          <a:p>
            <a:r>
              <a:rPr lang="en-US" dirty="0">
                <a:latin typeface="Times New Roman"/>
                <a:ea typeface="+mj-lt"/>
                <a:cs typeface="Times New Roman"/>
              </a:rPr>
              <a:t>                     2.DATA SECTION </a:t>
            </a:r>
            <a:endParaRPr lang="en-US" dirty="0">
              <a:latin typeface="Times New Roman"/>
              <a:cs typeface="Times New Roman"/>
            </a:endParaRPr>
          </a:p>
          <a:p>
            <a:endParaRPr lang="en-US" dirty="0">
              <a:latin typeface="Times New Roman"/>
              <a:cs typeface="Calibri Light"/>
            </a:endParaRPr>
          </a:p>
        </p:txBody>
      </p:sp>
      <p:sp>
        <p:nvSpPr>
          <p:cNvPr id="3" name="Content Placeholder 2">
            <a:extLst>
              <a:ext uri="{FF2B5EF4-FFF2-40B4-BE49-F238E27FC236}">
                <a16:creationId xmlns:a16="http://schemas.microsoft.com/office/drawing/2014/main" id="{B58BA03E-4CEA-43E6-A22B-75079B07E865}"/>
              </a:ext>
            </a:extLst>
          </p:cNvPr>
          <p:cNvSpPr>
            <a:spLocks noGrp="1"/>
          </p:cNvSpPr>
          <p:nvPr>
            <p:ph idx="1"/>
          </p:nvPr>
        </p:nvSpPr>
        <p:spPr>
          <a:xfrm>
            <a:off x="4313" y="833587"/>
            <a:ext cx="11651411" cy="5544659"/>
          </a:xfrm>
        </p:spPr>
        <p:txBody>
          <a:bodyPr vert="horz" lIns="91440" tIns="45720" rIns="91440" bIns="45720" rtlCol="0" anchor="t">
            <a:noAutofit/>
          </a:bodyPr>
          <a:lstStyle/>
          <a:p>
            <a:r>
              <a:rPr lang="en-US" sz="1600" b="1" dirty="0">
                <a:latin typeface="Times New Roman"/>
                <a:ea typeface="+mn-lt"/>
                <a:cs typeface="Times New Roman"/>
              </a:rPr>
              <a:t>2.1 Data Requirements </a:t>
            </a:r>
            <a:endParaRPr lang="en-US" sz="1600" b="1" dirty="0">
              <a:latin typeface="Times New Roman"/>
              <a:cs typeface="Times New Roman"/>
            </a:endParaRPr>
          </a:p>
          <a:p>
            <a:r>
              <a:rPr lang="en-US" sz="1600" dirty="0">
                <a:latin typeface="Times New Roman"/>
                <a:ea typeface="+mn-lt"/>
                <a:cs typeface="Times New Roman"/>
              </a:rPr>
              <a:t>Geodata for current residence in Southbank with venues established using Foursquare</a:t>
            </a:r>
            <a:br>
              <a:rPr lang="en-US" sz="1600" dirty="0">
                <a:latin typeface="Times New Roman"/>
                <a:ea typeface="+mn-lt"/>
                <a:cs typeface="Times New Roman"/>
              </a:rPr>
            </a:br>
            <a:r>
              <a:rPr lang="en-US" sz="1600" dirty="0">
                <a:latin typeface="Times New Roman"/>
                <a:ea typeface="+mn-lt"/>
                <a:cs typeface="Times New Roman"/>
              </a:rPr>
              <a:t> List of Manhattan (MH)neighbor-hoods with clustered venues established via Foursquare (as in Course </a:t>
            </a:r>
            <a:endParaRPr lang="en-US" sz="1600" dirty="0">
              <a:latin typeface="Times New Roman"/>
              <a:cs typeface="Times New Roman"/>
            </a:endParaRPr>
          </a:p>
          <a:p>
            <a:r>
              <a:rPr lang="en-US" sz="1600" dirty="0">
                <a:latin typeface="Times New Roman"/>
                <a:ea typeface="+mn-lt"/>
                <a:cs typeface="Times New Roman"/>
              </a:rPr>
              <a:t>Lab). </a:t>
            </a:r>
            <a:r>
              <a:rPr lang="en-US" sz="1600" dirty="0">
                <a:latin typeface="Times New Roman"/>
                <a:ea typeface="+mn-lt"/>
                <a:cs typeface="Times New Roman"/>
                <a:hlinkClick r:id="rId2"/>
              </a:rPr>
              <a:t>https://en.wikipedia.org/wiki/List_of_Manhattan_neighborhoods#Midtown_neighborhoods</a:t>
            </a:r>
            <a:r>
              <a:rPr lang="en-US" sz="1600" dirty="0">
                <a:latin typeface="Times New Roman"/>
                <a:ea typeface="+mn-lt"/>
                <a:cs typeface="Times New Roman"/>
              </a:rPr>
              <a:t> List of subway metro stations in Manhattan with addresses and geo data (</a:t>
            </a:r>
            <a:r>
              <a:rPr lang="en-US" sz="1600" dirty="0" err="1">
                <a:latin typeface="Times New Roman"/>
                <a:ea typeface="+mn-lt"/>
                <a:cs typeface="Times New Roman"/>
              </a:rPr>
              <a:t>lat</a:t>
            </a:r>
            <a:r>
              <a:rPr lang="en-US" sz="1600" dirty="0">
                <a:latin typeface="Times New Roman"/>
                <a:ea typeface="+mn-lt"/>
                <a:cs typeface="Times New Roman"/>
              </a:rPr>
              <a:t>, long): </a:t>
            </a:r>
            <a:r>
              <a:rPr lang="en-US" sz="1600" dirty="0">
                <a:latin typeface="Times New Roman"/>
                <a:ea typeface="+mn-lt"/>
                <a:cs typeface="Times New Roman"/>
                <a:hlinkClick r:id="rId3" invalidUrl="https://"/>
              </a:rPr>
              <a:t>https://</a:t>
            </a:r>
            <a:r>
              <a:rPr lang="en-US" sz="1600" dirty="0">
                <a:latin typeface="Times New Roman"/>
                <a:ea typeface="+mn-lt"/>
                <a:cs typeface="Times New Roman"/>
              </a:rPr>
              <a:t> </a:t>
            </a:r>
            <a:endParaRPr lang="en-US" sz="1600" dirty="0">
              <a:latin typeface="Times New Roman"/>
              <a:cs typeface="Times New Roman"/>
            </a:endParaRPr>
          </a:p>
          <a:p>
            <a:r>
              <a:rPr lang="en-US" sz="1600" dirty="0">
                <a:latin typeface="Times New Roman"/>
                <a:ea typeface="+mn-lt"/>
                <a:cs typeface="Times New Roman"/>
              </a:rPr>
              <a:t>en.wikipedia.org/wiki/</a:t>
            </a:r>
            <a:r>
              <a:rPr lang="en-US" sz="1600" dirty="0" err="1">
                <a:latin typeface="Times New Roman"/>
                <a:ea typeface="+mn-lt"/>
                <a:cs typeface="Times New Roman"/>
              </a:rPr>
              <a:t>List_of_New_York_City_Subway_stations_in_Manhattan</a:t>
            </a:r>
            <a:r>
              <a:rPr lang="en-US" sz="1600" dirty="0">
                <a:latin typeface="Times New Roman"/>
                <a:ea typeface="+mn-lt"/>
                <a:cs typeface="Times New Roman"/>
              </a:rPr>
              <a:t>) , (</a:t>
            </a:r>
            <a:r>
              <a:rPr lang="en-US" sz="1600" dirty="0">
                <a:latin typeface="Times New Roman"/>
                <a:ea typeface="+mn-lt"/>
                <a:cs typeface="Times New Roman"/>
                <a:hlinkClick r:id="rId4"/>
              </a:rPr>
              <a:t>https://www.google.com/</a:t>
            </a:r>
            <a:r>
              <a:rPr lang="en-US" sz="1600" dirty="0">
                <a:latin typeface="Times New Roman"/>
                <a:ea typeface="+mn-lt"/>
                <a:cs typeface="Times New Roman"/>
              </a:rPr>
              <a:t> </a:t>
            </a:r>
            <a:r>
              <a:rPr lang="en-US" sz="1600" dirty="0">
                <a:latin typeface="Times New Roman"/>
                <a:ea typeface="+mn-lt"/>
                <a:cs typeface="Times New Roman"/>
                <a:hlinkClick r:id="rId5"/>
              </a:rPr>
              <a:t>maps/search/manhattan+subway+metro+stations/@40.7837297,-74.1033043,11z/data=!3m1!4b1</a:t>
            </a:r>
            <a:r>
              <a:rPr lang="en-US" sz="1600" dirty="0">
                <a:latin typeface="Times New Roman"/>
                <a:ea typeface="+mn-lt"/>
                <a:cs typeface="Times New Roman"/>
              </a:rPr>
              <a:t>) </a:t>
            </a:r>
            <a:endParaRPr lang="en-US" sz="1600" dirty="0">
              <a:latin typeface="Times New Roman"/>
              <a:cs typeface="Times New Roman"/>
            </a:endParaRPr>
          </a:p>
          <a:p>
            <a:r>
              <a:rPr lang="en-US" sz="1600" dirty="0">
                <a:latin typeface="Times New Roman"/>
                <a:ea typeface="+mn-lt"/>
                <a:cs typeface="Times New Roman"/>
              </a:rPr>
              <a:t>List of apartments for rent in Manhattan area with information on neighborhood location, address, number of beds, area size, monthly rent price and complemented with geo data via </a:t>
            </a:r>
            <a:r>
              <a:rPr lang="en-US" sz="1600" dirty="0" err="1">
                <a:latin typeface="Times New Roman"/>
                <a:ea typeface="+mn-lt"/>
                <a:cs typeface="Times New Roman"/>
              </a:rPr>
              <a:t>Nominatim</a:t>
            </a:r>
            <a:r>
              <a:rPr lang="en-US" sz="1600" dirty="0">
                <a:latin typeface="Times New Roman"/>
                <a:ea typeface="+mn-lt"/>
                <a:cs typeface="Times New Roman"/>
              </a:rPr>
              <a:t>. </a:t>
            </a:r>
            <a:r>
              <a:rPr lang="en-US" sz="1600" dirty="0">
                <a:latin typeface="Times New Roman"/>
                <a:ea typeface="+mn-lt"/>
                <a:cs typeface="Times New Roman"/>
                <a:hlinkClick r:id="rId6" invalidUrl="http://"/>
              </a:rPr>
              <a:t>http://</a:t>
            </a:r>
            <a:r>
              <a:rPr lang="en-US" sz="1600" dirty="0">
                <a:latin typeface="Times New Roman"/>
                <a:ea typeface="+mn-lt"/>
                <a:cs typeface="Times New Roman"/>
              </a:rPr>
              <a:t> </a:t>
            </a:r>
          </a:p>
          <a:p>
            <a:r>
              <a:rPr lang="en-US" sz="1600" dirty="0">
                <a:latin typeface="Times New Roman"/>
                <a:ea typeface="+mn-lt"/>
                <a:cs typeface="Times New Roman"/>
                <a:hlinkClick r:id="rId7"/>
              </a:rPr>
              <a:t>www.rentmanhattan.com/index.cfm?page=search&amp;state=results</a:t>
            </a:r>
            <a:r>
              <a:rPr lang="en-US" sz="1600" dirty="0">
                <a:latin typeface="Times New Roman"/>
                <a:ea typeface="+mn-lt"/>
                <a:cs typeface="Times New Roman"/>
              </a:rPr>
              <a:t> </a:t>
            </a:r>
            <a:r>
              <a:rPr lang="en-US" sz="1600" dirty="0">
                <a:latin typeface="Times New Roman"/>
                <a:ea typeface="+mn-lt"/>
                <a:cs typeface="Times New Roman"/>
                <a:hlinkClick r:id="rId8"/>
              </a:rPr>
              <a:t>https://www.nestpick.com/search</a:t>
            </a:r>
            <a:r>
              <a:rPr lang="en-US" sz="1600" dirty="0">
                <a:latin typeface="Times New Roman"/>
                <a:ea typeface="+mn-lt"/>
                <a:cs typeface="Times New Roman"/>
              </a:rPr>
              <a:t>? city=new- </a:t>
            </a:r>
            <a:endParaRPr lang="en-US" sz="1600" dirty="0">
              <a:latin typeface="Times New Roman"/>
              <a:cs typeface="Times New Roman"/>
            </a:endParaRPr>
          </a:p>
          <a:p>
            <a:r>
              <a:rPr lang="en-US" sz="1600" dirty="0">
                <a:latin typeface="Times New Roman"/>
                <a:ea typeface="+mn-lt"/>
                <a:cs typeface="Times New Roman"/>
              </a:rPr>
              <a:t>Place to work in Manhattan (Park Avenueand 53rd St) for reference </a:t>
            </a:r>
            <a:endParaRPr lang="en-US" sz="1600" dirty="0">
              <a:latin typeface="Times New Roman"/>
              <a:cs typeface="Times New Roman"/>
            </a:endParaRPr>
          </a:p>
          <a:p>
            <a:r>
              <a:rPr lang="en-US" sz="1600" b="1" dirty="0">
                <a:latin typeface="Times New Roman"/>
                <a:ea typeface="+mn-lt"/>
                <a:cs typeface="Times New Roman"/>
              </a:rPr>
              <a:t>2.2 Data Sources, Data Processing and Tools used </a:t>
            </a:r>
            <a:endParaRPr lang="en-US" sz="1600" b="1" dirty="0">
              <a:latin typeface="Times New Roman"/>
              <a:cs typeface="Times New Roman"/>
            </a:endParaRPr>
          </a:p>
          <a:p>
            <a:r>
              <a:rPr lang="en-US" sz="1600" dirty="0">
                <a:latin typeface="Times New Roman"/>
                <a:ea typeface="+mn-lt"/>
                <a:cs typeface="Times New Roman"/>
              </a:rPr>
              <a:t>Southbank data and map is to be created with use of </a:t>
            </a:r>
            <a:r>
              <a:rPr lang="en-US" sz="1600" dirty="0" err="1">
                <a:latin typeface="Times New Roman"/>
                <a:ea typeface="+mn-lt"/>
                <a:cs typeface="Times New Roman"/>
              </a:rPr>
              <a:t>Nominatim</a:t>
            </a:r>
            <a:r>
              <a:rPr lang="en-US" sz="1600" dirty="0">
                <a:latin typeface="Times New Roman"/>
                <a:ea typeface="+mn-lt"/>
                <a:cs typeface="Times New Roman"/>
              </a:rPr>
              <a:t> , Foursquare and Folium mapping Manhattan neighborhoods were obtained from Wikipedia and organized by Neighborhoods with </a:t>
            </a:r>
            <a:endParaRPr lang="en-US" sz="1600" dirty="0">
              <a:latin typeface="Times New Roman"/>
              <a:cs typeface="Times New Roman"/>
            </a:endParaRPr>
          </a:p>
          <a:p>
            <a:r>
              <a:rPr lang="en-US" sz="1600" dirty="0">
                <a:latin typeface="Times New Roman"/>
                <a:ea typeface="+mn-lt"/>
                <a:cs typeface="Times New Roman"/>
              </a:rPr>
              <a:t>geodata via </a:t>
            </a:r>
            <a:r>
              <a:rPr lang="en-US" sz="1600" dirty="0" err="1">
                <a:latin typeface="Times New Roman"/>
                <a:ea typeface="+mn-lt"/>
                <a:cs typeface="Times New Roman"/>
              </a:rPr>
              <a:t>Nominatim</a:t>
            </a:r>
            <a:r>
              <a:rPr lang="en-US" sz="1600" dirty="0">
                <a:latin typeface="Times New Roman"/>
                <a:ea typeface="+mn-lt"/>
                <a:cs typeface="Times New Roman"/>
              </a:rPr>
              <a:t> for mapping with Folium.</a:t>
            </a:r>
            <a:br>
              <a:rPr lang="en-US" sz="1600" dirty="0">
                <a:latin typeface="Times New Roman"/>
                <a:ea typeface="+mn-lt"/>
                <a:cs typeface="Times New Roman"/>
              </a:rPr>
            </a:br>
            <a:r>
              <a:rPr lang="en-US" sz="1600" dirty="0">
                <a:latin typeface="Times New Roman"/>
                <a:ea typeface="+mn-lt"/>
                <a:cs typeface="Times New Roman"/>
              </a:rPr>
              <a:t> List of Subway stations was obtained via Wikipedia, NY Transit web site and Google map, </a:t>
            </a:r>
            <a:endParaRPr lang="en-US" sz="1600" dirty="0">
              <a:latin typeface="Times New Roman"/>
              <a:cs typeface="Times New Roman"/>
            </a:endParaRPr>
          </a:p>
          <a:p>
            <a:r>
              <a:rPr lang="en-US" sz="1600" dirty="0">
                <a:latin typeface="Times New Roman"/>
                <a:ea typeface="+mn-lt"/>
                <a:cs typeface="Times New Roman"/>
              </a:rPr>
              <a:t>List of apartments for rent was consolidated from web-scraping real estate sites for MH. The geolocation (</a:t>
            </a:r>
            <a:r>
              <a:rPr lang="en-US" sz="1600" dirty="0" err="1">
                <a:latin typeface="Times New Roman"/>
                <a:ea typeface="+mn-lt"/>
                <a:cs typeface="Times New Roman"/>
              </a:rPr>
              <a:t>lat</a:t>
            </a:r>
            <a:r>
              <a:rPr lang="en-US" sz="1600" dirty="0">
                <a:latin typeface="Times New Roman"/>
                <a:ea typeface="+mn-lt"/>
                <a:cs typeface="Times New Roman"/>
              </a:rPr>
              <a:t>, long) data was found with algorithm coding and using </a:t>
            </a:r>
            <a:r>
              <a:rPr lang="en-US" sz="1600" dirty="0" err="1">
                <a:latin typeface="Times New Roman"/>
                <a:ea typeface="+mn-lt"/>
                <a:cs typeface="Times New Roman"/>
              </a:rPr>
              <a:t>Nominatim</a:t>
            </a:r>
            <a:r>
              <a:rPr lang="en-US" sz="1600" dirty="0">
                <a:latin typeface="Times New Roman"/>
                <a:ea typeface="+mn-lt"/>
                <a:cs typeface="Times New Roman"/>
              </a:rPr>
              <a:t>. </a:t>
            </a:r>
            <a:endParaRPr lang="en-US" sz="1600" dirty="0">
              <a:latin typeface="Times New Roman"/>
              <a:cs typeface="Times New Roman"/>
            </a:endParaRPr>
          </a:p>
          <a:p>
            <a:r>
              <a:rPr lang="en-US" sz="1600" dirty="0">
                <a:latin typeface="Times New Roman"/>
                <a:ea typeface="+mn-lt"/>
                <a:cs typeface="Times New Roman"/>
              </a:rPr>
              <a:t>Folium map was the basis of mapping with various features to consolidate all data in ONE map where one can visualize all details needed to make a selection of apartment </a:t>
            </a:r>
            <a:endParaRPr lang="en-US" sz="1600" dirty="0">
              <a:latin typeface="Times New Roman"/>
              <a:cs typeface="Times New Roman"/>
            </a:endParaRPr>
          </a:p>
          <a:p>
            <a:endParaRPr lang="en-US" sz="1600" dirty="0">
              <a:latin typeface="Times New Roman"/>
              <a:cs typeface="Times New Roman"/>
            </a:endParaRPr>
          </a:p>
        </p:txBody>
      </p:sp>
    </p:spTree>
    <p:extLst>
      <p:ext uri="{BB962C8B-B14F-4D97-AF65-F5344CB8AC3E}">
        <p14:creationId xmlns:p14="http://schemas.microsoft.com/office/powerpoint/2010/main" val="1250307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71F3-E056-4702-A12F-879EAA27D356}"/>
              </a:ext>
            </a:extLst>
          </p:cNvPr>
          <p:cNvSpPr>
            <a:spLocks noGrp="1"/>
          </p:cNvSpPr>
          <p:nvPr>
            <p:ph type="title"/>
          </p:nvPr>
        </p:nvSpPr>
        <p:spPr>
          <a:xfrm>
            <a:off x="838200" y="250106"/>
            <a:ext cx="10515600" cy="1325563"/>
          </a:xfrm>
        </p:spPr>
        <p:txBody>
          <a:bodyPr/>
          <a:lstStyle/>
          <a:p>
            <a:r>
              <a:rPr lang="en-US" dirty="0">
                <a:ea typeface="+mj-lt"/>
                <a:cs typeface="+mj-lt"/>
              </a:rPr>
              <a:t>                      </a:t>
            </a:r>
            <a:r>
              <a:rPr lang="en-US" dirty="0">
                <a:latin typeface="Times New Roman"/>
                <a:ea typeface="+mj-lt"/>
                <a:cs typeface="+mj-lt"/>
              </a:rPr>
              <a:t>3. METHODOLOGY </a:t>
            </a:r>
          </a:p>
          <a:p>
            <a:endParaRPr lang="en-US" dirty="0">
              <a:cs typeface="Calibri Light"/>
            </a:endParaRPr>
          </a:p>
        </p:txBody>
      </p:sp>
      <p:sp>
        <p:nvSpPr>
          <p:cNvPr id="3" name="Content Placeholder 2">
            <a:extLst>
              <a:ext uri="{FF2B5EF4-FFF2-40B4-BE49-F238E27FC236}">
                <a16:creationId xmlns:a16="http://schemas.microsoft.com/office/drawing/2014/main" id="{3C8B9C24-FB19-42CB-AB7F-C9BB67A55005}"/>
              </a:ext>
            </a:extLst>
          </p:cNvPr>
          <p:cNvSpPr>
            <a:spLocks noGrp="1"/>
          </p:cNvSpPr>
          <p:nvPr>
            <p:ph idx="1"/>
          </p:nvPr>
        </p:nvSpPr>
        <p:spPr>
          <a:xfrm>
            <a:off x="838200" y="1164267"/>
            <a:ext cx="10515600" cy="5444017"/>
          </a:xfrm>
        </p:spPr>
        <p:txBody>
          <a:bodyPr vert="horz" lIns="91440" tIns="45720" rIns="91440" bIns="45720" rtlCol="0" anchor="t">
            <a:noAutofit/>
          </a:bodyPr>
          <a:lstStyle/>
          <a:p>
            <a:r>
              <a:rPr lang="en-US" sz="2000" dirty="0">
                <a:latin typeface="Times New Roman"/>
                <a:ea typeface="+mn-lt"/>
                <a:cs typeface="Times New Roman"/>
              </a:rPr>
              <a:t>The Strategy to find the answer:</a:t>
            </a:r>
            <a:br>
              <a:rPr lang="en-US" sz="2000" dirty="0">
                <a:latin typeface="Times New Roman"/>
                <a:ea typeface="+mn-lt"/>
                <a:cs typeface="Times New Roman"/>
              </a:rPr>
            </a:br>
            <a:r>
              <a:rPr lang="en-US" sz="2000" dirty="0">
                <a:latin typeface="Times New Roman"/>
                <a:ea typeface="+mn-lt"/>
                <a:cs typeface="Times New Roman"/>
              </a:rPr>
              <a:t> The strategy is based on mapping the described data in section 2.0, in order to </a:t>
            </a:r>
            <a:endParaRPr lang="en-US" sz="2000" dirty="0">
              <a:latin typeface="Times New Roman"/>
              <a:cs typeface="Times New Roman"/>
            </a:endParaRPr>
          </a:p>
          <a:p>
            <a:r>
              <a:rPr lang="en-US" sz="2000" dirty="0">
                <a:latin typeface="Times New Roman"/>
                <a:ea typeface="+mn-lt"/>
                <a:cs typeface="Times New Roman"/>
              </a:rPr>
              <a:t>facilitate the choice of at least two candidate places for rent. Theinformation will be consolidated in ONEMAPwhere one canseethe details of the apartment, the cluster of venuesin the neighborhood and the relative location from a subway station and from workplace. A measurementtool icon will also be provided. The popups onthe map items will display rent price, location and cluster of venues applicable. </a:t>
            </a:r>
            <a:endParaRPr lang="en-US" sz="2000" dirty="0">
              <a:latin typeface="Times New Roman"/>
              <a:cs typeface="Times New Roman"/>
            </a:endParaRPr>
          </a:p>
          <a:p>
            <a:r>
              <a:rPr lang="en-US" sz="2000" dirty="0">
                <a:latin typeface="Times New Roman"/>
                <a:ea typeface="+mn-lt"/>
                <a:cs typeface="Times New Roman"/>
              </a:rPr>
              <a:t>The Tools:</a:t>
            </a:r>
            <a:br>
              <a:rPr lang="en-US" sz="2000" dirty="0">
                <a:latin typeface="Times New Roman"/>
                <a:ea typeface="+mn-lt"/>
                <a:cs typeface="Times New Roman"/>
              </a:rPr>
            </a:br>
            <a:r>
              <a:rPr lang="en-US" sz="2000" dirty="0">
                <a:latin typeface="Times New Roman"/>
                <a:ea typeface="+mn-lt"/>
                <a:cs typeface="Times New Roman"/>
              </a:rPr>
              <a:t> Web-scraping of sites is used to consolidate data-frame information which was </a:t>
            </a:r>
            <a:endParaRPr lang="en-US" sz="2000" dirty="0">
              <a:latin typeface="Times New Roman"/>
              <a:cs typeface="Times New Roman"/>
            </a:endParaRPr>
          </a:p>
          <a:p>
            <a:r>
              <a:rPr lang="en-US" sz="2000" dirty="0">
                <a:latin typeface="Times New Roman"/>
                <a:ea typeface="+mn-lt"/>
                <a:cs typeface="Times New Roman"/>
              </a:rPr>
              <a:t>saved as csv files for convenience and to simply the report. Geodata wasobtained by coding a program to useNominatim to get latitude and longitude of subway stations and also for each of (144 units) the apartments for rent listed. </a:t>
            </a:r>
            <a:endParaRPr lang="en-US" sz="2000" dirty="0">
              <a:latin typeface="Times New Roman"/>
              <a:cs typeface="Times New Roman"/>
            </a:endParaRPr>
          </a:p>
          <a:p>
            <a:r>
              <a:rPr lang="en-US" sz="2000" dirty="0" err="1">
                <a:latin typeface="Times New Roman"/>
                <a:ea typeface="+mn-lt"/>
                <a:cs typeface="Times New Roman"/>
              </a:rPr>
              <a:t>Geopy</a:t>
            </a:r>
            <a:r>
              <a:rPr lang="en-US" sz="2000" dirty="0">
                <a:latin typeface="Times New Roman"/>
                <a:ea typeface="+mn-lt"/>
                <a:cs typeface="Times New Roman"/>
              </a:rPr>
              <a:t> distance and </a:t>
            </a:r>
            <a:r>
              <a:rPr lang="en-US" sz="2000" dirty="0" err="1">
                <a:latin typeface="Times New Roman"/>
                <a:ea typeface="+mn-lt"/>
                <a:cs typeface="Times New Roman"/>
              </a:rPr>
              <a:t>Nominatim</a:t>
            </a:r>
            <a:r>
              <a:rPr lang="en-US" sz="2000" dirty="0">
                <a:latin typeface="Times New Roman"/>
                <a:ea typeface="+mn-lt"/>
                <a:cs typeface="Times New Roman"/>
              </a:rPr>
              <a:t> were used to establish relative distances. Seaborn</a:t>
            </a:r>
            <a:br>
              <a:rPr lang="en-US" sz="2000" dirty="0">
                <a:latin typeface="Times New Roman"/>
                <a:ea typeface="+mn-lt"/>
                <a:cs typeface="Times New Roman"/>
              </a:rPr>
            </a:br>
            <a:r>
              <a:rPr lang="en-US" sz="2000" dirty="0">
                <a:latin typeface="Times New Roman"/>
                <a:ea typeface="+mn-lt"/>
                <a:cs typeface="Times New Roman"/>
              </a:rPr>
              <a:t> graphic was used for general statistics on rental data.</a:t>
            </a:r>
            <a:br>
              <a:rPr lang="en-US" sz="2000" dirty="0">
                <a:latin typeface="Times New Roman"/>
                <a:ea typeface="+mn-lt"/>
                <a:cs typeface="Times New Roman"/>
              </a:rPr>
            </a:br>
            <a:r>
              <a:rPr lang="en-US" sz="2000" dirty="0">
                <a:latin typeface="Times New Roman"/>
                <a:ea typeface="+mn-lt"/>
                <a:cs typeface="Times New Roman"/>
              </a:rPr>
              <a:t> Maps with popups labels allow quick identification of location, price and feature, thus making the selection very easy </a:t>
            </a:r>
            <a:endParaRPr lang="en-US" sz="2000" dirty="0">
              <a:latin typeface="Times New Roman"/>
              <a:cs typeface="Times New Roman"/>
            </a:endParaRPr>
          </a:p>
          <a:p>
            <a:endParaRPr lang="en-US" sz="2000" dirty="0">
              <a:latin typeface="Times New Roman"/>
              <a:cs typeface="Times New Roman"/>
            </a:endParaRPr>
          </a:p>
        </p:txBody>
      </p:sp>
    </p:spTree>
    <p:extLst>
      <p:ext uri="{BB962C8B-B14F-4D97-AF65-F5344CB8AC3E}">
        <p14:creationId xmlns:p14="http://schemas.microsoft.com/office/powerpoint/2010/main" val="423782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C8DF-1BA9-4008-9BC3-DE6B93359116}"/>
              </a:ext>
            </a:extLst>
          </p:cNvPr>
          <p:cNvSpPr>
            <a:spLocks noGrp="1"/>
          </p:cNvSpPr>
          <p:nvPr>
            <p:ph type="ctrTitle"/>
          </p:nvPr>
        </p:nvSpPr>
        <p:spPr>
          <a:xfrm>
            <a:off x="1524000" y="2617608"/>
            <a:ext cx="9144000" cy="2387600"/>
          </a:xfrm>
        </p:spPr>
        <p:txBody>
          <a:bodyPr/>
          <a:lstStyle/>
          <a:p>
            <a:r>
              <a:rPr lang="en-US" dirty="0">
                <a:latin typeface="Times New Roman"/>
                <a:ea typeface="+mj-lt"/>
                <a:cs typeface="+mj-lt"/>
              </a:rPr>
              <a:t>4. EXECUTIONAND RESULTS </a:t>
            </a:r>
            <a:endParaRPr lang="en-US">
              <a:latin typeface="Times New Roman"/>
              <a:cs typeface="Times New Roman"/>
            </a:endParaRPr>
          </a:p>
          <a:p>
            <a:endParaRPr lang="en-US" dirty="0">
              <a:latin typeface="Times New Roman"/>
              <a:cs typeface="Calibri Light"/>
            </a:endParaRPr>
          </a:p>
        </p:txBody>
      </p:sp>
    </p:spTree>
    <p:extLst>
      <p:ext uri="{BB962C8B-B14F-4D97-AF65-F5344CB8AC3E}">
        <p14:creationId xmlns:p14="http://schemas.microsoft.com/office/powerpoint/2010/main" val="2317283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AE689-F414-47BF-8C22-9D75F7D68A62}"/>
              </a:ext>
            </a:extLst>
          </p:cNvPr>
          <p:cNvSpPr>
            <a:spLocks noGrp="1"/>
          </p:cNvSpPr>
          <p:nvPr>
            <p:ph type="title"/>
          </p:nvPr>
        </p:nvSpPr>
        <p:spPr>
          <a:xfrm>
            <a:off x="838200" y="5965346"/>
            <a:ext cx="10515600" cy="822326"/>
          </a:xfrm>
        </p:spPr>
        <p:txBody>
          <a:bodyPr vert="horz" lIns="91440" tIns="45720" rIns="91440" bIns="45720" rtlCol="0" anchor="ctr">
            <a:noAutofit/>
          </a:bodyPr>
          <a:lstStyle/>
          <a:p>
            <a:pPr algn="ctr"/>
            <a:r>
              <a:rPr lang="en-US" dirty="0">
                <a:latin typeface="Times New Roman"/>
                <a:cs typeface="Times New Roman"/>
              </a:rPr>
              <a:t>Current Neighborhood in Southbank Melbourne </a:t>
            </a:r>
          </a:p>
          <a:p>
            <a:pPr algn="ctr"/>
            <a:endParaRPr lang="en-US" dirty="0">
              <a:latin typeface="Times New Roman"/>
              <a:cs typeface="Times New Roman"/>
            </a:endParaRPr>
          </a:p>
        </p:txBody>
      </p:sp>
      <p:pic>
        <p:nvPicPr>
          <p:cNvPr id="4" name="Picture 4" descr="A close up of a map&#10;&#10;Description generated with high confidence">
            <a:extLst>
              <a:ext uri="{FF2B5EF4-FFF2-40B4-BE49-F238E27FC236}">
                <a16:creationId xmlns:a16="http://schemas.microsoft.com/office/drawing/2014/main" id="{EDE97268-149F-44C1-937D-A23E636BCC84}"/>
              </a:ext>
            </a:extLst>
          </p:cNvPr>
          <p:cNvPicPr>
            <a:picLocks noGrp="1" noChangeAspect="1"/>
          </p:cNvPicPr>
          <p:nvPr>
            <p:ph idx="1"/>
          </p:nvPr>
        </p:nvPicPr>
        <p:blipFill rotWithShape="1">
          <a:blip r:embed="rId2"/>
          <a:srcRect t="3787"/>
          <a:stretch/>
        </p:blipFill>
        <p:spPr>
          <a:xfrm>
            <a:off x="20" y="10"/>
            <a:ext cx="12191980" cy="5395902"/>
          </a:xfrm>
          <a:prstGeom prst="rect">
            <a:avLst/>
          </a:prstGeom>
        </p:spPr>
      </p:pic>
    </p:spTree>
    <p:extLst>
      <p:ext uri="{BB962C8B-B14F-4D97-AF65-F5344CB8AC3E}">
        <p14:creationId xmlns:p14="http://schemas.microsoft.com/office/powerpoint/2010/main" val="758281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10">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9D195D-1457-45C0-96F0-47BEC9424E4D}"/>
              </a:ext>
            </a:extLst>
          </p:cNvPr>
          <p:cNvSpPr>
            <a:spLocks noGrp="1"/>
          </p:cNvSpPr>
          <p:nvPr>
            <p:ph type="title"/>
          </p:nvPr>
        </p:nvSpPr>
        <p:spPr>
          <a:xfrm>
            <a:off x="5835313" y="2111295"/>
            <a:ext cx="6458843" cy="3021182"/>
          </a:xfrm>
        </p:spPr>
        <p:txBody>
          <a:bodyPr vert="horz" lIns="91440" tIns="45720" rIns="91440" bIns="45720" rtlCol="0" anchor="ctr">
            <a:noAutofit/>
          </a:bodyPr>
          <a:lstStyle/>
          <a:p>
            <a:r>
              <a:rPr lang="en-US" sz="3600" dirty="0">
                <a:solidFill>
                  <a:srgbClr val="000000"/>
                </a:solidFill>
                <a:latin typeface="Times New Roman"/>
                <a:ea typeface="+mj-lt"/>
                <a:cs typeface="+mj-lt"/>
              </a:rPr>
              <a:t>VENUES AROUND NEIGHBORHOOD IN SOUTHBANK MELBOURNE </a:t>
            </a:r>
            <a:endParaRPr lang="en-US" sz="3600">
              <a:solidFill>
                <a:srgbClr val="000000"/>
              </a:solidFill>
              <a:latin typeface="Times New Roman"/>
              <a:cs typeface="Times New Roman"/>
            </a:endParaRPr>
          </a:p>
          <a:p>
            <a:endParaRPr lang="en-US" sz="3600" dirty="0">
              <a:solidFill>
                <a:srgbClr val="000000"/>
              </a:solidFill>
              <a:latin typeface="Times New Roman"/>
              <a:cs typeface="Calibri Light"/>
            </a:endParaRPr>
          </a:p>
        </p:txBody>
      </p:sp>
      <p:sp>
        <p:nvSpPr>
          <p:cNvPr id="15"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252290F4-7C3A-4757-ADB6-B3DACC02C23C}"/>
              </a:ext>
            </a:extLst>
          </p:cNvPr>
          <p:cNvPicPr>
            <a:picLocks noChangeAspect="1"/>
          </p:cNvPicPr>
          <p:nvPr/>
        </p:nvPicPr>
        <p:blipFill rotWithShape="1">
          <a:blip r:embed="rId3">
            <a:alphaModFix/>
          </a:blip>
          <a:srcRect l="17666" r="12826" b="-1"/>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Tree>
    <p:extLst>
      <p:ext uri="{BB962C8B-B14F-4D97-AF65-F5344CB8AC3E}">
        <p14:creationId xmlns:p14="http://schemas.microsoft.com/office/powerpoint/2010/main" val="3764128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DB08089-6BCA-4BA4-8AB2-4814FF010333}"/>
              </a:ext>
            </a:extLst>
          </p:cNvPr>
          <p:cNvSpPr>
            <a:spLocks noGrp="1"/>
          </p:cNvSpPr>
          <p:nvPr>
            <p:ph type="title"/>
          </p:nvPr>
        </p:nvSpPr>
        <p:spPr>
          <a:xfrm>
            <a:off x="5777803" y="2226313"/>
            <a:ext cx="6271937" cy="2791145"/>
          </a:xfrm>
        </p:spPr>
        <p:txBody>
          <a:bodyPr vert="horz" lIns="91440" tIns="45720" rIns="91440" bIns="45720" rtlCol="0" anchor="ctr">
            <a:noAutofit/>
          </a:bodyPr>
          <a:lstStyle/>
          <a:p>
            <a:r>
              <a:rPr lang="en-US" sz="3600" dirty="0">
                <a:solidFill>
                  <a:srgbClr val="000000"/>
                </a:solidFill>
                <a:latin typeface="Times New Roman"/>
                <a:ea typeface="+mj-lt"/>
                <a:cs typeface="+mj-lt"/>
              </a:rPr>
              <a:t>MANHATTAN MAP- NEIGHBORHOOD'S AND CLUSTEROF VENUES </a:t>
            </a:r>
            <a:endParaRPr lang="en-US" sz="3600">
              <a:solidFill>
                <a:srgbClr val="000000"/>
              </a:solidFill>
              <a:latin typeface="Times New Roman"/>
              <a:cs typeface="Times New Roman"/>
            </a:endParaRPr>
          </a:p>
          <a:p>
            <a:endParaRPr lang="en-US" sz="3600" dirty="0">
              <a:solidFill>
                <a:srgbClr val="000000"/>
              </a:solidFill>
              <a:latin typeface="Times New Roman"/>
              <a:cs typeface="Calibri Light"/>
            </a:endParaRPr>
          </a:p>
        </p:txBody>
      </p:sp>
      <p:sp>
        <p:nvSpPr>
          <p:cNvPr id="15"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close up of a map&#10;&#10;Description generated with high confidence">
            <a:extLst>
              <a:ext uri="{FF2B5EF4-FFF2-40B4-BE49-F238E27FC236}">
                <a16:creationId xmlns:a16="http://schemas.microsoft.com/office/drawing/2014/main" id="{6AB401A3-8FE4-4025-A47A-859B88035350}"/>
              </a:ext>
            </a:extLst>
          </p:cNvPr>
          <p:cNvPicPr>
            <a:picLocks noChangeAspect="1"/>
          </p:cNvPicPr>
          <p:nvPr/>
        </p:nvPicPr>
        <p:blipFill rotWithShape="1">
          <a:blip r:embed="rId3">
            <a:alphaModFix/>
          </a:blip>
          <a:srcRect l="4218" r="9555"/>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Tree>
    <p:extLst>
      <p:ext uri="{BB962C8B-B14F-4D97-AF65-F5344CB8AC3E}">
        <p14:creationId xmlns:p14="http://schemas.microsoft.com/office/powerpoint/2010/main" val="21922283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COURSERA FINAL CAPSTONE PROJECT  </vt:lpstr>
      <vt:lpstr>REPORTCONTENT AND PRESENTATION OUTLINE </vt:lpstr>
      <vt:lpstr>1. INTRODUCTION  </vt:lpstr>
      <vt:lpstr>                     2.DATA SECTION  </vt:lpstr>
      <vt:lpstr>                      3. METHODOLOGY  </vt:lpstr>
      <vt:lpstr>4. EXECUTIONAND RESULTS  </vt:lpstr>
      <vt:lpstr>Current Neighborhood in Southbank Melbourne  </vt:lpstr>
      <vt:lpstr>VENUES AROUND NEIGHBORHOOD IN SOUTHBANK MELBOURNE  </vt:lpstr>
      <vt:lpstr>MANHATTAN MAP- NEIGHBORHOOD'S AND CLUSTEROF VENUES  </vt:lpstr>
      <vt:lpstr>GEO DATA MANHATTAN  APS FOR RENT  </vt:lpstr>
      <vt:lpstr>RENTAL PRICE STATISTICS MH APARTMENTS RENTAL BUDGET MEANS IS AROUND $7000USD</vt:lpstr>
      <vt:lpstr>APARTMENTS FOR RENT IN MH</vt:lpstr>
      <vt:lpstr>MH APARTMENTS FOR RENT WITH VENUE CLUSTERS</vt:lpstr>
      <vt:lpstr>PowerPoint Presentation</vt:lpstr>
      <vt:lpstr>MH SUBWAY STATION DATA</vt:lpstr>
      <vt:lpstr>PowerPoint Presentation</vt:lpstr>
      <vt:lpstr>                     SELECTED APARTMENT                     The ONE consolidated map shows all information for decision:              Apartments address, price, neighbour-hood, cluster of venues and subway station nearby.                  Blue dots=apts, Red dots=subway station, Bubles = Cluster of venues</vt:lpstr>
      <vt:lpstr>                        APARTMENT SELECTION</vt:lpstr>
      <vt:lpstr>                               5. DISCUSSION</vt:lpstr>
      <vt:lpstr>                             6.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685</cp:revision>
  <dcterms:created xsi:type="dcterms:W3CDTF">2020-04-29T07:20:12Z</dcterms:created>
  <dcterms:modified xsi:type="dcterms:W3CDTF">2020-04-29T08:59:51Z</dcterms:modified>
</cp:coreProperties>
</file>